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0" r:id="rId4"/>
  </p:sldMasterIdLst>
  <p:notesMasterIdLst>
    <p:notesMasterId r:id="rId33"/>
  </p:notesMasterIdLst>
  <p:handoutMasterIdLst>
    <p:handoutMasterId r:id="rId34"/>
  </p:handoutMasterIdLst>
  <p:sldIdLst>
    <p:sldId id="266" r:id="rId5"/>
    <p:sldId id="310" r:id="rId6"/>
    <p:sldId id="311" r:id="rId7"/>
    <p:sldId id="312" r:id="rId8"/>
    <p:sldId id="313" r:id="rId9"/>
    <p:sldId id="315" r:id="rId10"/>
    <p:sldId id="316" r:id="rId11"/>
    <p:sldId id="318" r:id="rId12"/>
    <p:sldId id="319" r:id="rId13"/>
    <p:sldId id="323" r:id="rId14"/>
    <p:sldId id="321" r:id="rId15"/>
    <p:sldId id="317" r:id="rId16"/>
    <p:sldId id="322" r:id="rId17"/>
    <p:sldId id="320" r:id="rId18"/>
    <p:sldId id="324" r:id="rId19"/>
    <p:sldId id="326" r:id="rId20"/>
    <p:sldId id="325" r:id="rId21"/>
    <p:sldId id="327" r:id="rId22"/>
    <p:sldId id="328" r:id="rId23"/>
    <p:sldId id="329" r:id="rId24"/>
    <p:sldId id="331" r:id="rId25"/>
    <p:sldId id="330" r:id="rId26"/>
    <p:sldId id="332" r:id="rId27"/>
    <p:sldId id="333" r:id="rId28"/>
    <p:sldId id="334" r:id="rId29"/>
    <p:sldId id="335" r:id="rId30"/>
    <p:sldId id="339" r:id="rId31"/>
    <p:sldId id="336" r:id="rId32"/>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9B86923E-AA33-4D0A-B4BD-3E5D950AD9F1}">
          <p14:sldIdLst>
            <p14:sldId id="266"/>
            <p14:sldId id="310"/>
            <p14:sldId id="311"/>
            <p14:sldId id="312"/>
            <p14:sldId id="313"/>
            <p14:sldId id="315"/>
            <p14:sldId id="316"/>
            <p14:sldId id="318"/>
            <p14:sldId id="319"/>
            <p14:sldId id="323"/>
            <p14:sldId id="321"/>
            <p14:sldId id="317"/>
            <p14:sldId id="322"/>
            <p14:sldId id="320"/>
            <p14:sldId id="324"/>
            <p14:sldId id="326"/>
            <p14:sldId id="325"/>
            <p14:sldId id="327"/>
            <p14:sldId id="328"/>
            <p14:sldId id="329"/>
            <p14:sldId id="331"/>
            <p14:sldId id="330"/>
            <p14:sldId id="332"/>
            <p14:sldId id="333"/>
            <p14:sldId id="334"/>
            <p14:sldId id="335"/>
            <p14:sldId id="339"/>
            <p14:sldId id="33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9" autoAdjust="0"/>
  </p:normalViewPr>
  <p:slideViewPr>
    <p:cSldViewPr snapToGrid="0">
      <p:cViewPr varScale="1">
        <p:scale>
          <a:sx n="65" d="100"/>
          <a:sy n="65" d="100"/>
        </p:scale>
        <p:origin x="858" y="66"/>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diagrams/_rels/data9.xml.rels><?xml version="1.0" encoding="UTF-8" standalone="yes"?>
<Relationships xmlns="http://schemas.openxmlformats.org/package/2006/relationships"><Relationship Id="rId1" Type="http://schemas.openxmlformats.org/officeDocument/2006/relationships/hyperlink" Target="mailto:reclutamiento.rh@ucr.ac.cr" TargetMode="External"/></Relationships>
</file>

<file path=ppt/diagrams/_rels/drawing9.xml.rels><?xml version="1.0" encoding="UTF-8" standalone="yes"?>
<Relationships xmlns="http://schemas.openxmlformats.org/package/2006/relationships"><Relationship Id="rId1" Type="http://schemas.openxmlformats.org/officeDocument/2006/relationships/hyperlink" Target="mailto:reclutamiento.rh@ucr.ac.cr"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5D0742-8BA9-476A-AC88-6F00015D3B50}" type="doc">
      <dgm:prSet loTypeId="urn:microsoft.com/office/officeart/2005/8/layout/hList1" loCatId="list" qsTypeId="urn:microsoft.com/office/officeart/2005/8/quickstyle/3d4" qsCatId="3D" csTypeId="urn:microsoft.com/office/officeart/2005/8/colors/accent1_2" csCatId="accent1" phldr="1"/>
      <dgm:spPr>
        <a:scene3d>
          <a:camera prst="obliqueBottomLeft"/>
          <a:lightRig rig="threePt" dir="t"/>
        </a:scene3d>
      </dgm:spPr>
      <dgm:t>
        <a:bodyPr/>
        <a:lstStyle/>
        <a:p>
          <a:endParaRPr lang="es-CR"/>
        </a:p>
      </dgm:t>
    </dgm:pt>
    <dgm:pt modelId="{0E1FEFFE-F995-446D-AC0D-CE3058636DD9}">
      <dgm:prSet phldrT="[Texto]"/>
      <dgm:spPr/>
      <dgm:t>
        <a:bodyPr/>
        <a:lstStyle/>
        <a:p>
          <a:r>
            <a:rPr lang="es-CR" b="1" dirty="0"/>
            <a:t>Fotografía</a:t>
          </a:r>
        </a:p>
      </dgm:t>
    </dgm:pt>
    <dgm:pt modelId="{B5414C25-BA20-413F-A6F7-ED880B74AF78}" type="parTrans" cxnId="{82D7B989-3A25-4153-8DE0-CC7949D031CF}">
      <dgm:prSet/>
      <dgm:spPr/>
      <dgm:t>
        <a:bodyPr/>
        <a:lstStyle/>
        <a:p>
          <a:endParaRPr lang="es-CR"/>
        </a:p>
      </dgm:t>
    </dgm:pt>
    <dgm:pt modelId="{03F1088F-A9B9-4189-A93F-24313A2CA3EB}" type="sibTrans" cxnId="{82D7B989-3A25-4153-8DE0-CC7949D031CF}">
      <dgm:prSet/>
      <dgm:spPr/>
      <dgm:t>
        <a:bodyPr/>
        <a:lstStyle/>
        <a:p>
          <a:endParaRPr lang="es-CR"/>
        </a:p>
      </dgm:t>
    </dgm:pt>
    <dgm:pt modelId="{142FB002-F9E3-4516-BEB1-C46F047F90BA}">
      <dgm:prSet phldrT="[Texto]"/>
      <dgm:spPr/>
      <dgm:t>
        <a:bodyPr/>
        <a:lstStyle/>
        <a:p>
          <a:r>
            <a:rPr lang="es-CR" dirty="0"/>
            <a:t>Esta opción no es obligatoria.</a:t>
          </a:r>
        </a:p>
      </dgm:t>
    </dgm:pt>
    <dgm:pt modelId="{30A3C7B3-66E2-4D30-A69A-A563B883F915}" type="parTrans" cxnId="{7ABC13D3-27D2-4720-833A-E6BBF9D6F1E5}">
      <dgm:prSet/>
      <dgm:spPr/>
      <dgm:t>
        <a:bodyPr/>
        <a:lstStyle/>
        <a:p>
          <a:endParaRPr lang="es-CR"/>
        </a:p>
      </dgm:t>
    </dgm:pt>
    <dgm:pt modelId="{BECD991A-A4DA-44CA-AD75-D7BDBEA18F76}" type="sibTrans" cxnId="{7ABC13D3-27D2-4720-833A-E6BBF9D6F1E5}">
      <dgm:prSet/>
      <dgm:spPr/>
      <dgm:t>
        <a:bodyPr/>
        <a:lstStyle/>
        <a:p>
          <a:endParaRPr lang="es-CR"/>
        </a:p>
      </dgm:t>
    </dgm:pt>
    <dgm:pt modelId="{E1D350E9-FB23-415E-89C6-4BC94DC58D23}">
      <dgm:prSet phldrT="[Texto]"/>
      <dgm:spPr/>
      <dgm:t>
        <a:bodyPr/>
        <a:lstStyle/>
        <a:p>
          <a:r>
            <a:rPr lang="es-CR" dirty="0"/>
            <a:t>Si desea agregar una fotografía, debe ser tipo “pasaporte”</a:t>
          </a:r>
        </a:p>
      </dgm:t>
    </dgm:pt>
    <dgm:pt modelId="{3F16DA4A-397E-4208-9220-37DF96237CDB}" type="parTrans" cxnId="{87063246-8054-43AF-8B4F-8970D1758F46}">
      <dgm:prSet/>
      <dgm:spPr/>
      <dgm:t>
        <a:bodyPr/>
        <a:lstStyle/>
        <a:p>
          <a:endParaRPr lang="es-CR"/>
        </a:p>
      </dgm:t>
    </dgm:pt>
    <dgm:pt modelId="{4FF6D30F-B269-4592-A878-E622D7A6380D}" type="sibTrans" cxnId="{87063246-8054-43AF-8B4F-8970D1758F46}">
      <dgm:prSet/>
      <dgm:spPr/>
      <dgm:t>
        <a:bodyPr/>
        <a:lstStyle/>
        <a:p>
          <a:endParaRPr lang="es-CR"/>
        </a:p>
      </dgm:t>
    </dgm:pt>
    <dgm:pt modelId="{0D2FAF16-F7B5-4A44-B42E-2D2566CA54BD}">
      <dgm:prSet phldrT="[Texto]"/>
      <dgm:spPr>
        <a:effectLst>
          <a:softEdge rad="12700"/>
        </a:effectLst>
        <a:sp3d prstMaterial="translucentPowder">
          <a:bevelT w="127000" h="25400" prst="softRound"/>
        </a:sp3d>
      </dgm:spPr>
      <dgm:t>
        <a:bodyPr/>
        <a:lstStyle/>
        <a:p>
          <a:r>
            <a:rPr lang="es-CR" b="1" dirty="0"/>
            <a:t>Apartado postal</a:t>
          </a:r>
        </a:p>
      </dgm:t>
    </dgm:pt>
    <dgm:pt modelId="{985A4CE2-A1DD-4931-A28E-0ACDD3395E37}" type="parTrans" cxnId="{38EAB441-A1F8-4E61-80FD-DE3DDA5CF6AA}">
      <dgm:prSet/>
      <dgm:spPr/>
      <dgm:t>
        <a:bodyPr/>
        <a:lstStyle/>
        <a:p>
          <a:endParaRPr lang="es-CR"/>
        </a:p>
      </dgm:t>
    </dgm:pt>
    <dgm:pt modelId="{B948555D-853F-4789-9CE3-D9AD6BAEAE6C}" type="sibTrans" cxnId="{38EAB441-A1F8-4E61-80FD-DE3DDA5CF6AA}">
      <dgm:prSet/>
      <dgm:spPr/>
      <dgm:t>
        <a:bodyPr/>
        <a:lstStyle/>
        <a:p>
          <a:endParaRPr lang="es-CR"/>
        </a:p>
      </dgm:t>
    </dgm:pt>
    <dgm:pt modelId="{0E49E617-7DD3-4736-8D98-B5CC63DACFF6}">
      <dgm:prSet phldrT="[Texto]"/>
      <dgm:spPr/>
      <dgm:t>
        <a:bodyPr/>
        <a:lstStyle/>
        <a:p>
          <a:r>
            <a:rPr lang="es-CR" dirty="0"/>
            <a:t>Esta opción no es obligatoria.  Si lo posee puede agregarlo.</a:t>
          </a:r>
        </a:p>
      </dgm:t>
    </dgm:pt>
    <dgm:pt modelId="{D768C8F4-9DE9-489A-AE40-6BEC17F771BC}" type="parTrans" cxnId="{ACC3E714-25A5-4CEF-B677-1D91CD04E179}">
      <dgm:prSet/>
      <dgm:spPr/>
      <dgm:t>
        <a:bodyPr/>
        <a:lstStyle/>
        <a:p>
          <a:endParaRPr lang="es-CR"/>
        </a:p>
      </dgm:t>
    </dgm:pt>
    <dgm:pt modelId="{E041B169-DB42-4F36-A9E3-7EBC1F6A3491}" type="sibTrans" cxnId="{ACC3E714-25A5-4CEF-B677-1D91CD04E179}">
      <dgm:prSet/>
      <dgm:spPr/>
      <dgm:t>
        <a:bodyPr/>
        <a:lstStyle/>
        <a:p>
          <a:endParaRPr lang="es-CR"/>
        </a:p>
      </dgm:t>
    </dgm:pt>
    <dgm:pt modelId="{9CE27DF2-DD7B-479A-9D25-9F103EF723C7}">
      <dgm:prSet phldrT="[Texto]"/>
      <dgm:spPr/>
      <dgm:t>
        <a:bodyPr/>
        <a:lstStyle/>
        <a:p>
          <a:r>
            <a:rPr lang="es-CR" b="1" dirty="0"/>
            <a:t>Dirección</a:t>
          </a:r>
        </a:p>
      </dgm:t>
    </dgm:pt>
    <dgm:pt modelId="{766AADC4-08D4-488F-8658-02E5BE530D51}" type="parTrans" cxnId="{29377F80-A2F5-4F2F-9357-596EBB2A1069}">
      <dgm:prSet/>
      <dgm:spPr/>
      <dgm:t>
        <a:bodyPr/>
        <a:lstStyle/>
        <a:p>
          <a:endParaRPr lang="es-CR"/>
        </a:p>
      </dgm:t>
    </dgm:pt>
    <dgm:pt modelId="{FD0066B5-C921-40E9-ADD0-E23BDE92E1E4}" type="sibTrans" cxnId="{29377F80-A2F5-4F2F-9357-596EBB2A1069}">
      <dgm:prSet/>
      <dgm:spPr/>
      <dgm:t>
        <a:bodyPr/>
        <a:lstStyle/>
        <a:p>
          <a:endParaRPr lang="es-CR"/>
        </a:p>
      </dgm:t>
    </dgm:pt>
    <dgm:pt modelId="{DD2FEAE6-DC5A-4566-9205-3C5E11B226C1}">
      <dgm:prSet phldrT="[Texto]"/>
      <dgm:spPr/>
      <dgm:t>
        <a:bodyPr/>
        <a:lstStyle/>
        <a:p>
          <a:r>
            <a:rPr lang="es-CR" dirty="0"/>
            <a:t>Debe indicar la Dirección exacta de su domicilio, con señas exactas.</a:t>
          </a:r>
        </a:p>
      </dgm:t>
    </dgm:pt>
    <dgm:pt modelId="{FFBB69AC-0277-4B6A-BE42-F877A7767C6B}" type="parTrans" cxnId="{CC7955F1-1432-4C3E-A0A9-5FAFED416E0F}">
      <dgm:prSet/>
      <dgm:spPr/>
      <dgm:t>
        <a:bodyPr/>
        <a:lstStyle/>
        <a:p>
          <a:endParaRPr lang="es-CR"/>
        </a:p>
      </dgm:t>
    </dgm:pt>
    <dgm:pt modelId="{B4915965-527B-4332-90A4-2D5DFBE4D527}" type="sibTrans" cxnId="{CC7955F1-1432-4C3E-A0A9-5FAFED416E0F}">
      <dgm:prSet/>
      <dgm:spPr/>
      <dgm:t>
        <a:bodyPr/>
        <a:lstStyle/>
        <a:p>
          <a:endParaRPr lang="es-CR"/>
        </a:p>
      </dgm:t>
    </dgm:pt>
    <dgm:pt modelId="{A85DF4DB-CDE0-4EE3-A38B-8234DF5A66D8}" type="pres">
      <dgm:prSet presAssocID="{515D0742-8BA9-476A-AC88-6F00015D3B50}" presName="Name0" presStyleCnt="0">
        <dgm:presLayoutVars>
          <dgm:dir/>
          <dgm:animLvl val="lvl"/>
          <dgm:resizeHandles val="exact"/>
        </dgm:presLayoutVars>
      </dgm:prSet>
      <dgm:spPr/>
    </dgm:pt>
    <dgm:pt modelId="{4BF14426-20D1-44CA-9B78-1D39C99AD912}" type="pres">
      <dgm:prSet presAssocID="{0E1FEFFE-F995-446D-AC0D-CE3058636DD9}" presName="composite" presStyleCnt="0"/>
      <dgm:spPr/>
    </dgm:pt>
    <dgm:pt modelId="{46B8A6C5-2007-4F3F-A2A5-5DEA435292B9}" type="pres">
      <dgm:prSet presAssocID="{0E1FEFFE-F995-446D-AC0D-CE3058636DD9}" presName="parTx" presStyleLbl="alignNode1" presStyleIdx="0" presStyleCnt="3">
        <dgm:presLayoutVars>
          <dgm:chMax val="0"/>
          <dgm:chPref val="0"/>
          <dgm:bulletEnabled val="1"/>
        </dgm:presLayoutVars>
      </dgm:prSet>
      <dgm:spPr/>
    </dgm:pt>
    <dgm:pt modelId="{BF3BB4FF-F3DF-40D0-8CB2-48E01E3589DA}" type="pres">
      <dgm:prSet presAssocID="{0E1FEFFE-F995-446D-AC0D-CE3058636DD9}" presName="desTx" presStyleLbl="alignAccFollowNode1" presStyleIdx="0" presStyleCnt="3">
        <dgm:presLayoutVars>
          <dgm:bulletEnabled val="1"/>
        </dgm:presLayoutVars>
      </dgm:prSet>
      <dgm:spPr/>
    </dgm:pt>
    <dgm:pt modelId="{6FCF305A-9A37-4CEF-B4F3-C2D38A468E99}" type="pres">
      <dgm:prSet presAssocID="{03F1088F-A9B9-4189-A93F-24313A2CA3EB}" presName="space" presStyleCnt="0"/>
      <dgm:spPr/>
    </dgm:pt>
    <dgm:pt modelId="{727FDF60-5F1E-49E4-AAF4-6F04EB5858AC}" type="pres">
      <dgm:prSet presAssocID="{0D2FAF16-F7B5-4A44-B42E-2D2566CA54BD}" presName="composite" presStyleCnt="0"/>
      <dgm:spPr/>
    </dgm:pt>
    <dgm:pt modelId="{E68989E2-5388-434A-88B0-9896D1B190C2}" type="pres">
      <dgm:prSet presAssocID="{0D2FAF16-F7B5-4A44-B42E-2D2566CA54BD}" presName="parTx" presStyleLbl="alignNode1" presStyleIdx="1" presStyleCnt="3">
        <dgm:presLayoutVars>
          <dgm:chMax val="0"/>
          <dgm:chPref val="0"/>
          <dgm:bulletEnabled val="1"/>
        </dgm:presLayoutVars>
      </dgm:prSet>
      <dgm:spPr/>
    </dgm:pt>
    <dgm:pt modelId="{1853DF86-654D-4B94-BA47-0C551361492F}" type="pres">
      <dgm:prSet presAssocID="{0D2FAF16-F7B5-4A44-B42E-2D2566CA54BD}" presName="desTx" presStyleLbl="alignAccFollowNode1" presStyleIdx="1" presStyleCnt="3">
        <dgm:presLayoutVars>
          <dgm:bulletEnabled val="1"/>
        </dgm:presLayoutVars>
      </dgm:prSet>
      <dgm:spPr/>
    </dgm:pt>
    <dgm:pt modelId="{93CA01D0-1069-46FF-9394-B7C38654CE58}" type="pres">
      <dgm:prSet presAssocID="{B948555D-853F-4789-9CE3-D9AD6BAEAE6C}" presName="space" presStyleCnt="0"/>
      <dgm:spPr/>
    </dgm:pt>
    <dgm:pt modelId="{256DAB2C-5A05-45A5-A5B0-304C50B67ED5}" type="pres">
      <dgm:prSet presAssocID="{9CE27DF2-DD7B-479A-9D25-9F103EF723C7}" presName="composite" presStyleCnt="0"/>
      <dgm:spPr/>
    </dgm:pt>
    <dgm:pt modelId="{87F6BD26-7406-40DD-8518-12B7E6778799}" type="pres">
      <dgm:prSet presAssocID="{9CE27DF2-DD7B-479A-9D25-9F103EF723C7}" presName="parTx" presStyleLbl="alignNode1" presStyleIdx="2" presStyleCnt="3">
        <dgm:presLayoutVars>
          <dgm:chMax val="0"/>
          <dgm:chPref val="0"/>
          <dgm:bulletEnabled val="1"/>
        </dgm:presLayoutVars>
      </dgm:prSet>
      <dgm:spPr/>
    </dgm:pt>
    <dgm:pt modelId="{FF1D3A7F-49E6-404D-A617-3A6AD9209EF6}" type="pres">
      <dgm:prSet presAssocID="{9CE27DF2-DD7B-479A-9D25-9F103EF723C7}" presName="desTx" presStyleLbl="alignAccFollowNode1" presStyleIdx="2" presStyleCnt="3">
        <dgm:presLayoutVars>
          <dgm:bulletEnabled val="1"/>
        </dgm:presLayoutVars>
      </dgm:prSet>
      <dgm:spPr/>
    </dgm:pt>
  </dgm:ptLst>
  <dgm:cxnLst>
    <dgm:cxn modelId="{ACC3E714-25A5-4CEF-B677-1D91CD04E179}" srcId="{0D2FAF16-F7B5-4A44-B42E-2D2566CA54BD}" destId="{0E49E617-7DD3-4736-8D98-B5CC63DACFF6}" srcOrd="0" destOrd="0" parTransId="{D768C8F4-9DE9-489A-AE40-6BEC17F771BC}" sibTransId="{E041B169-DB42-4F36-A9E3-7EBC1F6A3491}"/>
    <dgm:cxn modelId="{B1AB0F25-DC84-4489-9AC5-67D7A5E9FF19}" type="presOf" srcId="{0E49E617-7DD3-4736-8D98-B5CC63DACFF6}" destId="{1853DF86-654D-4B94-BA47-0C551361492F}" srcOrd="0" destOrd="0" presId="urn:microsoft.com/office/officeart/2005/8/layout/hList1"/>
    <dgm:cxn modelId="{835EF432-E869-4C09-AF90-E9A712613DD8}" type="presOf" srcId="{142FB002-F9E3-4516-BEB1-C46F047F90BA}" destId="{BF3BB4FF-F3DF-40D0-8CB2-48E01E3589DA}" srcOrd="0" destOrd="0" presId="urn:microsoft.com/office/officeart/2005/8/layout/hList1"/>
    <dgm:cxn modelId="{38EAB441-A1F8-4E61-80FD-DE3DDA5CF6AA}" srcId="{515D0742-8BA9-476A-AC88-6F00015D3B50}" destId="{0D2FAF16-F7B5-4A44-B42E-2D2566CA54BD}" srcOrd="1" destOrd="0" parTransId="{985A4CE2-A1DD-4931-A28E-0ACDD3395E37}" sibTransId="{B948555D-853F-4789-9CE3-D9AD6BAEAE6C}"/>
    <dgm:cxn modelId="{87063246-8054-43AF-8B4F-8970D1758F46}" srcId="{0E1FEFFE-F995-446D-AC0D-CE3058636DD9}" destId="{E1D350E9-FB23-415E-89C6-4BC94DC58D23}" srcOrd="1" destOrd="0" parTransId="{3F16DA4A-397E-4208-9220-37DF96237CDB}" sibTransId="{4FF6D30F-B269-4592-A878-E622D7A6380D}"/>
    <dgm:cxn modelId="{BB8F9D4D-14BC-4BF7-A98D-E1B8A193385E}" type="presOf" srcId="{9CE27DF2-DD7B-479A-9D25-9F103EF723C7}" destId="{87F6BD26-7406-40DD-8518-12B7E6778799}" srcOrd="0" destOrd="0" presId="urn:microsoft.com/office/officeart/2005/8/layout/hList1"/>
    <dgm:cxn modelId="{29377F80-A2F5-4F2F-9357-596EBB2A1069}" srcId="{515D0742-8BA9-476A-AC88-6F00015D3B50}" destId="{9CE27DF2-DD7B-479A-9D25-9F103EF723C7}" srcOrd="2" destOrd="0" parTransId="{766AADC4-08D4-488F-8658-02E5BE530D51}" sibTransId="{FD0066B5-C921-40E9-ADD0-E23BDE92E1E4}"/>
    <dgm:cxn modelId="{015D1685-E1F8-4EB9-8638-A225C70CBC4E}" type="presOf" srcId="{515D0742-8BA9-476A-AC88-6F00015D3B50}" destId="{A85DF4DB-CDE0-4EE3-A38B-8234DF5A66D8}" srcOrd="0" destOrd="0" presId="urn:microsoft.com/office/officeart/2005/8/layout/hList1"/>
    <dgm:cxn modelId="{82D7B989-3A25-4153-8DE0-CC7949D031CF}" srcId="{515D0742-8BA9-476A-AC88-6F00015D3B50}" destId="{0E1FEFFE-F995-446D-AC0D-CE3058636DD9}" srcOrd="0" destOrd="0" parTransId="{B5414C25-BA20-413F-A6F7-ED880B74AF78}" sibTransId="{03F1088F-A9B9-4189-A93F-24313A2CA3EB}"/>
    <dgm:cxn modelId="{49A634B1-64AF-40CA-B5AA-018BD8EC5FA6}" type="presOf" srcId="{0D2FAF16-F7B5-4A44-B42E-2D2566CA54BD}" destId="{E68989E2-5388-434A-88B0-9896D1B190C2}" srcOrd="0" destOrd="0" presId="urn:microsoft.com/office/officeart/2005/8/layout/hList1"/>
    <dgm:cxn modelId="{7ABC13D3-27D2-4720-833A-E6BBF9D6F1E5}" srcId="{0E1FEFFE-F995-446D-AC0D-CE3058636DD9}" destId="{142FB002-F9E3-4516-BEB1-C46F047F90BA}" srcOrd="0" destOrd="0" parTransId="{30A3C7B3-66E2-4D30-A69A-A563B883F915}" sibTransId="{BECD991A-A4DA-44CA-AD75-D7BDBEA18F76}"/>
    <dgm:cxn modelId="{B0EC5EE3-7174-45C4-8F3A-B2193E988F2C}" type="presOf" srcId="{0E1FEFFE-F995-446D-AC0D-CE3058636DD9}" destId="{46B8A6C5-2007-4F3F-A2A5-5DEA435292B9}" srcOrd="0" destOrd="0" presId="urn:microsoft.com/office/officeart/2005/8/layout/hList1"/>
    <dgm:cxn modelId="{CC7955F1-1432-4C3E-A0A9-5FAFED416E0F}" srcId="{9CE27DF2-DD7B-479A-9D25-9F103EF723C7}" destId="{DD2FEAE6-DC5A-4566-9205-3C5E11B226C1}" srcOrd="0" destOrd="0" parTransId="{FFBB69AC-0277-4B6A-BE42-F877A7767C6B}" sibTransId="{B4915965-527B-4332-90A4-2D5DFBE4D527}"/>
    <dgm:cxn modelId="{75E360F2-4ADE-4F31-BAFD-C99958679CBE}" type="presOf" srcId="{DD2FEAE6-DC5A-4566-9205-3C5E11B226C1}" destId="{FF1D3A7F-49E6-404D-A617-3A6AD9209EF6}" srcOrd="0" destOrd="0" presId="urn:microsoft.com/office/officeart/2005/8/layout/hList1"/>
    <dgm:cxn modelId="{213B14FC-9421-4570-922B-25DAAEFFBA28}" type="presOf" srcId="{E1D350E9-FB23-415E-89C6-4BC94DC58D23}" destId="{BF3BB4FF-F3DF-40D0-8CB2-48E01E3589DA}" srcOrd="0" destOrd="1" presId="urn:microsoft.com/office/officeart/2005/8/layout/hList1"/>
    <dgm:cxn modelId="{014409CB-3129-4B4D-8E60-E522D692FF0D}" type="presParOf" srcId="{A85DF4DB-CDE0-4EE3-A38B-8234DF5A66D8}" destId="{4BF14426-20D1-44CA-9B78-1D39C99AD912}" srcOrd="0" destOrd="0" presId="urn:microsoft.com/office/officeart/2005/8/layout/hList1"/>
    <dgm:cxn modelId="{76D388E2-D18C-4AFB-BCEB-8E9CEA409DD0}" type="presParOf" srcId="{4BF14426-20D1-44CA-9B78-1D39C99AD912}" destId="{46B8A6C5-2007-4F3F-A2A5-5DEA435292B9}" srcOrd="0" destOrd="0" presId="urn:microsoft.com/office/officeart/2005/8/layout/hList1"/>
    <dgm:cxn modelId="{94A7F166-7ABC-4A39-9883-0C51455DB413}" type="presParOf" srcId="{4BF14426-20D1-44CA-9B78-1D39C99AD912}" destId="{BF3BB4FF-F3DF-40D0-8CB2-48E01E3589DA}" srcOrd="1" destOrd="0" presId="urn:microsoft.com/office/officeart/2005/8/layout/hList1"/>
    <dgm:cxn modelId="{20B11674-902C-48F3-8364-19BE7B6EBC26}" type="presParOf" srcId="{A85DF4DB-CDE0-4EE3-A38B-8234DF5A66D8}" destId="{6FCF305A-9A37-4CEF-B4F3-C2D38A468E99}" srcOrd="1" destOrd="0" presId="urn:microsoft.com/office/officeart/2005/8/layout/hList1"/>
    <dgm:cxn modelId="{F3E4498C-0B06-4EAA-A371-E7B709FEA29D}" type="presParOf" srcId="{A85DF4DB-CDE0-4EE3-A38B-8234DF5A66D8}" destId="{727FDF60-5F1E-49E4-AAF4-6F04EB5858AC}" srcOrd="2" destOrd="0" presId="urn:microsoft.com/office/officeart/2005/8/layout/hList1"/>
    <dgm:cxn modelId="{91E1527E-2626-4C7F-A6D8-A68985231DB6}" type="presParOf" srcId="{727FDF60-5F1E-49E4-AAF4-6F04EB5858AC}" destId="{E68989E2-5388-434A-88B0-9896D1B190C2}" srcOrd="0" destOrd="0" presId="urn:microsoft.com/office/officeart/2005/8/layout/hList1"/>
    <dgm:cxn modelId="{5F4896F4-55A9-47A5-9905-548137664B4B}" type="presParOf" srcId="{727FDF60-5F1E-49E4-AAF4-6F04EB5858AC}" destId="{1853DF86-654D-4B94-BA47-0C551361492F}" srcOrd="1" destOrd="0" presId="urn:microsoft.com/office/officeart/2005/8/layout/hList1"/>
    <dgm:cxn modelId="{475D66EF-2BEC-42C6-A035-A785574DFE7B}" type="presParOf" srcId="{A85DF4DB-CDE0-4EE3-A38B-8234DF5A66D8}" destId="{93CA01D0-1069-46FF-9394-B7C38654CE58}" srcOrd="3" destOrd="0" presId="urn:microsoft.com/office/officeart/2005/8/layout/hList1"/>
    <dgm:cxn modelId="{89C9405C-F82C-4E37-8C1C-0BBE153666A8}" type="presParOf" srcId="{A85DF4DB-CDE0-4EE3-A38B-8234DF5A66D8}" destId="{256DAB2C-5A05-45A5-A5B0-304C50B67ED5}" srcOrd="4" destOrd="0" presId="urn:microsoft.com/office/officeart/2005/8/layout/hList1"/>
    <dgm:cxn modelId="{57B112CD-5211-4696-B128-FDDEBF76B904}" type="presParOf" srcId="{256DAB2C-5A05-45A5-A5B0-304C50B67ED5}" destId="{87F6BD26-7406-40DD-8518-12B7E6778799}" srcOrd="0" destOrd="0" presId="urn:microsoft.com/office/officeart/2005/8/layout/hList1"/>
    <dgm:cxn modelId="{E9892A54-5DA5-40BC-BE2A-74C63A34058A}" type="presParOf" srcId="{256DAB2C-5A05-45A5-A5B0-304C50B67ED5}" destId="{FF1D3A7F-49E6-404D-A617-3A6AD9209EF6}" srcOrd="1" destOrd="0" presId="urn:microsoft.com/office/officeart/2005/8/layout/hList1"/>
  </dgm:cxnLst>
  <dgm:bg>
    <a:effectLst>
      <a:outerShdw blurRad="50800" dist="38100" dir="18900000" algn="bl" rotWithShape="0">
        <a:prstClr val="black">
          <a:alpha val="40000"/>
        </a:prstClr>
      </a:outerShd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5E74DA9-77C1-4961-9B0B-10C9927A3B9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CR"/>
        </a:p>
      </dgm:t>
    </dgm:pt>
    <dgm:pt modelId="{2FFA9A90-CE0D-4AE7-B192-0CD9439B7B1B}">
      <dgm:prSet phldrT="[Texto]" custT="1"/>
      <dgm:spPr/>
      <dgm:t>
        <a:bodyPr/>
        <a:lstStyle/>
        <a:p>
          <a:r>
            <a:rPr lang="es-CR" sz="1600" dirty="0"/>
            <a:t>2511-4159</a:t>
          </a:r>
        </a:p>
      </dgm:t>
    </dgm:pt>
    <dgm:pt modelId="{564C68B0-BC84-41A3-8668-C5678BC89517}" type="parTrans" cxnId="{17414E6C-319B-4234-A3F5-A9DC2FD4697B}">
      <dgm:prSet/>
      <dgm:spPr/>
      <dgm:t>
        <a:bodyPr/>
        <a:lstStyle/>
        <a:p>
          <a:endParaRPr lang="es-CR" sz="1600"/>
        </a:p>
      </dgm:t>
    </dgm:pt>
    <dgm:pt modelId="{718F9126-E6D8-4BDE-8C97-71E8925A3B43}" type="sibTrans" cxnId="{17414E6C-319B-4234-A3F5-A9DC2FD4697B}">
      <dgm:prSet/>
      <dgm:spPr/>
      <dgm:t>
        <a:bodyPr/>
        <a:lstStyle/>
        <a:p>
          <a:endParaRPr lang="es-CR" sz="1600"/>
        </a:p>
      </dgm:t>
    </dgm:pt>
    <dgm:pt modelId="{AF87AC33-CB06-4463-8EDC-A57D3C9C4CDC}">
      <dgm:prSet phldrT="[Texto]" custT="1"/>
      <dgm:spPr/>
      <dgm:t>
        <a:bodyPr/>
        <a:lstStyle/>
        <a:p>
          <a:r>
            <a:rPr lang="es-CR" sz="1600" dirty="0" err="1"/>
            <a:t>Sharlyn</a:t>
          </a:r>
          <a:r>
            <a:rPr lang="es-CR" sz="1600" dirty="0"/>
            <a:t> Adriana Vargas Montiel</a:t>
          </a:r>
        </a:p>
      </dgm:t>
    </dgm:pt>
    <dgm:pt modelId="{394705C9-18FC-483F-9344-836CE12B6FEF}" type="parTrans" cxnId="{A91A27BC-9CDC-447C-97CE-D57AAA5F3387}">
      <dgm:prSet/>
      <dgm:spPr/>
      <dgm:t>
        <a:bodyPr/>
        <a:lstStyle/>
        <a:p>
          <a:endParaRPr lang="es-CR" sz="1600"/>
        </a:p>
      </dgm:t>
    </dgm:pt>
    <dgm:pt modelId="{FEEAE53F-0B26-4EDA-AED4-682DDBD2FC85}" type="sibTrans" cxnId="{A91A27BC-9CDC-447C-97CE-D57AAA5F3387}">
      <dgm:prSet/>
      <dgm:spPr/>
      <dgm:t>
        <a:bodyPr/>
        <a:lstStyle/>
        <a:p>
          <a:endParaRPr lang="es-CR" sz="1600"/>
        </a:p>
      </dgm:t>
    </dgm:pt>
    <dgm:pt modelId="{A787C6F0-D629-473A-96F6-8B725E210E12}">
      <dgm:prSet phldrT="[Texto]" custT="1"/>
      <dgm:spPr/>
      <dgm:t>
        <a:bodyPr/>
        <a:lstStyle/>
        <a:p>
          <a:r>
            <a:rPr lang="es-CR" sz="1600" dirty="0"/>
            <a:t>reclutamiento.rh@ucr.ac.cr</a:t>
          </a:r>
        </a:p>
      </dgm:t>
    </dgm:pt>
    <dgm:pt modelId="{2327E1F0-70C2-40E5-98D2-731395CF271C}" type="parTrans" cxnId="{BD179861-FC99-4112-B9B6-4E424B388ACD}">
      <dgm:prSet/>
      <dgm:spPr/>
      <dgm:t>
        <a:bodyPr/>
        <a:lstStyle/>
        <a:p>
          <a:endParaRPr lang="es-CR" sz="1600"/>
        </a:p>
      </dgm:t>
    </dgm:pt>
    <dgm:pt modelId="{CD9AE3FD-25FB-4269-9320-BFF38DB5C40A}" type="sibTrans" cxnId="{BD179861-FC99-4112-B9B6-4E424B388ACD}">
      <dgm:prSet/>
      <dgm:spPr/>
      <dgm:t>
        <a:bodyPr/>
        <a:lstStyle/>
        <a:p>
          <a:endParaRPr lang="es-CR" sz="1600"/>
        </a:p>
      </dgm:t>
    </dgm:pt>
    <dgm:pt modelId="{CC31E512-D1F2-452A-97AE-4556693DB54A}">
      <dgm:prSet phldrT="[Texto]" custT="1"/>
      <dgm:spPr/>
      <dgm:t>
        <a:bodyPr/>
        <a:lstStyle/>
        <a:p>
          <a:r>
            <a:rPr lang="es-CR" sz="1600" dirty="0"/>
            <a:t>2511-5638</a:t>
          </a:r>
        </a:p>
      </dgm:t>
    </dgm:pt>
    <dgm:pt modelId="{AD1DED57-3F66-4F15-AF35-02B07A3F5BB8}" type="parTrans" cxnId="{8D478E25-D8DB-46B2-A918-EB077BCDDD18}">
      <dgm:prSet/>
      <dgm:spPr/>
      <dgm:t>
        <a:bodyPr/>
        <a:lstStyle/>
        <a:p>
          <a:endParaRPr lang="es-CR" sz="1600"/>
        </a:p>
      </dgm:t>
    </dgm:pt>
    <dgm:pt modelId="{77752ABA-64B6-4185-BACF-6BF2A763ACEB}" type="sibTrans" cxnId="{8D478E25-D8DB-46B2-A918-EB077BCDDD18}">
      <dgm:prSet/>
      <dgm:spPr/>
      <dgm:t>
        <a:bodyPr/>
        <a:lstStyle/>
        <a:p>
          <a:endParaRPr lang="es-CR" sz="1600"/>
        </a:p>
      </dgm:t>
    </dgm:pt>
    <dgm:pt modelId="{8B1292CA-2998-4FEA-953F-81697D68CDEB}">
      <dgm:prSet phldrT="[Texto]" custT="1"/>
      <dgm:spPr>
        <a:ln>
          <a:noFill/>
        </a:ln>
        <a:effectLst>
          <a:reflection blurRad="6350" stA="50000" endA="300" endPos="55000" dir="5400000" sy="-100000" algn="bl" rotWithShape="0"/>
        </a:effectLst>
        <a:scene3d>
          <a:camera prst="orthographicFront">
            <a:rot lat="0" lon="0" rev="0"/>
          </a:camera>
          <a:lightRig rig="chilly" dir="t">
            <a:rot lat="0" lon="0" rev="18480000"/>
          </a:lightRig>
        </a:scene3d>
        <a:sp3d prstMaterial="clear">
          <a:bevelT h="63500"/>
        </a:sp3d>
      </dgm:spPr>
      <dgm:t>
        <a:bodyPr/>
        <a:lstStyle/>
        <a:p>
          <a:r>
            <a:rPr lang="es-CR" sz="1600" dirty="0"/>
            <a:t>Nancy Calvo Espinoza</a:t>
          </a:r>
        </a:p>
      </dgm:t>
    </dgm:pt>
    <dgm:pt modelId="{DCDC3575-1F15-4F21-AF94-C309DFCEBEAC}" type="parTrans" cxnId="{8C48861D-C0BC-41B2-A30F-B3D118351D1A}">
      <dgm:prSet/>
      <dgm:spPr/>
      <dgm:t>
        <a:bodyPr/>
        <a:lstStyle/>
        <a:p>
          <a:endParaRPr lang="es-CR" sz="1600"/>
        </a:p>
      </dgm:t>
    </dgm:pt>
    <dgm:pt modelId="{C123DACE-6A63-4284-AE69-79CAA53A1807}" type="sibTrans" cxnId="{8C48861D-C0BC-41B2-A30F-B3D118351D1A}">
      <dgm:prSet/>
      <dgm:spPr/>
      <dgm:t>
        <a:bodyPr/>
        <a:lstStyle/>
        <a:p>
          <a:endParaRPr lang="es-CR" sz="1600"/>
        </a:p>
      </dgm:t>
    </dgm:pt>
    <dgm:pt modelId="{50A7B5E6-4782-4FCD-AB24-97FF68F6A1B5}">
      <dgm:prSet phldrT="[Texto]" custT="1"/>
      <dgm:spPr>
        <a:ln>
          <a:noFill/>
        </a:ln>
        <a:effectLst>
          <a:reflection blurRad="6350" stA="50000" endA="300" endPos="55000" dir="5400000" sy="-100000" algn="bl" rotWithShape="0"/>
        </a:effectLst>
        <a:scene3d>
          <a:camera prst="orthographicFront">
            <a:rot lat="0" lon="0" rev="0"/>
          </a:camera>
          <a:lightRig rig="chilly" dir="t">
            <a:rot lat="0" lon="0" rev="18480000"/>
          </a:lightRig>
        </a:scene3d>
        <a:sp3d prstMaterial="clear">
          <a:bevelT h="63500"/>
        </a:sp3d>
      </dgm:spPr>
      <dgm:t>
        <a:bodyPr/>
        <a:lstStyle/>
        <a:p>
          <a:r>
            <a:rPr lang="es-CR" sz="1600" dirty="0"/>
            <a:t>nancy.calvo@ucr.ac.cr</a:t>
          </a:r>
        </a:p>
      </dgm:t>
    </dgm:pt>
    <dgm:pt modelId="{E03E3A9D-B0C4-4307-BB01-0F11D4C3441E}" type="parTrans" cxnId="{9A648882-51B9-4263-B11F-EE2871E1DE96}">
      <dgm:prSet/>
      <dgm:spPr/>
      <dgm:t>
        <a:bodyPr/>
        <a:lstStyle/>
        <a:p>
          <a:endParaRPr lang="es-CR" sz="1600"/>
        </a:p>
      </dgm:t>
    </dgm:pt>
    <dgm:pt modelId="{F817C45D-3836-48D6-87E2-80DFA1514441}" type="sibTrans" cxnId="{9A648882-51B9-4263-B11F-EE2871E1DE96}">
      <dgm:prSet/>
      <dgm:spPr/>
      <dgm:t>
        <a:bodyPr/>
        <a:lstStyle/>
        <a:p>
          <a:endParaRPr lang="es-CR" sz="1600"/>
        </a:p>
      </dgm:t>
    </dgm:pt>
    <dgm:pt modelId="{96E1B6F2-3660-412A-B33C-5CEEB1683076}">
      <dgm:prSet phldrT="[Texto]" custT="1"/>
      <dgm:spPr/>
      <dgm:t>
        <a:bodyPr/>
        <a:lstStyle/>
        <a:p>
          <a:r>
            <a:rPr lang="es-CR" sz="1600" dirty="0"/>
            <a:t>2511-3725</a:t>
          </a:r>
        </a:p>
      </dgm:t>
    </dgm:pt>
    <dgm:pt modelId="{2EDE6207-4EEA-4465-BD91-70879FB5E4B1}" type="parTrans" cxnId="{E3F3C2C8-337B-45CE-AF8E-B07C5C2998CD}">
      <dgm:prSet/>
      <dgm:spPr/>
      <dgm:t>
        <a:bodyPr/>
        <a:lstStyle/>
        <a:p>
          <a:endParaRPr lang="es-CR" sz="1600"/>
        </a:p>
      </dgm:t>
    </dgm:pt>
    <dgm:pt modelId="{A5DFCD31-746E-4B46-935F-A939F9BA6CB5}" type="sibTrans" cxnId="{E3F3C2C8-337B-45CE-AF8E-B07C5C2998CD}">
      <dgm:prSet/>
      <dgm:spPr/>
      <dgm:t>
        <a:bodyPr/>
        <a:lstStyle/>
        <a:p>
          <a:endParaRPr lang="es-CR" sz="1600"/>
        </a:p>
      </dgm:t>
    </dgm:pt>
    <dgm:pt modelId="{6963A973-3127-4DE1-BB95-F1260586CA4B}">
      <dgm:prSet phldrT="[Texto]" custT="1"/>
      <dgm:spPr/>
      <dgm:t>
        <a:bodyPr/>
        <a:lstStyle/>
        <a:p>
          <a:r>
            <a:rPr lang="es-CR" sz="1600" dirty="0"/>
            <a:t>Stephanie Quesada Cordero</a:t>
          </a:r>
        </a:p>
      </dgm:t>
    </dgm:pt>
    <dgm:pt modelId="{BB8D1C3A-ECA5-4953-BA4B-97B8668B9167}" type="parTrans" cxnId="{3BEFA31E-73A1-413A-9259-9CD011546D89}">
      <dgm:prSet/>
      <dgm:spPr/>
      <dgm:t>
        <a:bodyPr/>
        <a:lstStyle/>
        <a:p>
          <a:endParaRPr lang="es-CR" sz="1600"/>
        </a:p>
      </dgm:t>
    </dgm:pt>
    <dgm:pt modelId="{03C2B9AC-E1C0-4ADE-B95D-5348EA4FDD1D}" type="sibTrans" cxnId="{3BEFA31E-73A1-413A-9259-9CD011546D89}">
      <dgm:prSet/>
      <dgm:spPr/>
      <dgm:t>
        <a:bodyPr/>
        <a:lstStyle/>
        <a:p>
          <a:endParaRPr lang="es-CR" sz="1600"/>
        </a:p>
      </dgm:t>
    </dgm:pt>
    <dgm:pt modelId="{EA906EA1-EA5E-48F1-8703-CAB239A64D03}">
      <dgm:prSet phldrT="[Texto]" custT="1"/>
      <dgm:spPr/>
      <dgm:t>
        <a:bodyPr/>
        <a:lstStyle/>
        <a:p>
          <a:r>
            <a:rPr lang="es-CR" sz="1600" dirty="0"/>
            <a:t>stephanie.quesada@ucr.ac.</a:t>
          </a:r>
        </a:p>
      </dgm:t>
    </dgm:pt>
    <dgm:pt modelId="{992E282F-659B-48B7-A9B3-C2DC3EE7DAB9}" type="parTrans" cxnId="{C69924E9-14BA-4CD5-BACD-4BF450846930}">
      <dgm:prSet/>
      <dgm:spPr/>
      <dgm:t>
        <a:bodyPr/>
        <a:lstStyle/>
        <a:p>
          <a:endParaRPr lang="es-CR" sz="1600"/>
        </a:p>
      </dgm:t>
    </dgm:pt>
    <dgm:pt modelId="{17C006A9-B2E6-45A5-8187-D87F7578331B}" type="sibTrans" cxnId="{C69924E9-14BA-4CD5-BACD-4BF450846930}">
      <dgm:prSet/>
      <dgm:spPr/>
      <dgm:t>
        <a:bodyPr/>
        <a:lstStyle/>
        <a:p>
          <a:endParaRPr lang="es-CR" sz="1600"/>
        </a:p>
      </dgm:t>
    </dgm:pt>
    <dgm:pt modelId="{ED11408A-B5ED-4EE9-8CD7-DEE7EAFA67EA}">
      <dgm:prSet phldrT="[Texto]" custT="1"/>
      <dgm:spPr/>
      <dgm:t>
        <a:bodyPr/>
        <a:lstStyle/>
        <a:p>
          <a:r>
            <a:rPr lang="es-CR" sz="1600" dirty="0"/>
            <a:t>2511-1035</a:t>
          </a:r>
        </a:p>
      </dgm:t>
    </dgm:pt>
    <dgm:pt modelId="{4DABF89E-2920-44EA-BACF-80C235B6C3CF}" type="parTrans" cxnId="{1203DBB7-52A6-4472-9340-823062BA23CA}">
      <dgm:prSet/>
      <dgm:spPr/>
      <dgm:t>
        <a:bodyPr/>
        <a:lstStyle/>
        <a:p>
          <a:endParaRPr lang="es-CR" sz="1600"/>
        </a:p>
      </dgm:t>
    </dgm:pt>
    <dgm:pt modelId="{427CED34-6687-4875-BD56-BB7A7DB6AB2A}" type="sibTrans" cxnId="{1203DBB7-52A6-4472-9340-823062BA23CA}">
      <dgm:prSet/>
      <dgm:spPr/>
      <dgm:t>
        <a:bodyPr/>
        <a:lstStyle/>
        <a:p>
          <a:endParaRPr lang="es-CR" sz="1600"/>
        </a:p>
      </dgm:t>
    </dgm:pt>
    <dgm:pt modelId="{6625BB56-1670-4309-9AD2-F18A56CFE66F}">
      <dgm:prSet custT="1"/>
      <dgm:spPr/>
      <dgm:t>
        <a:bodyPr/>
        <a:lstStyle/>
        <a:p>
          <a:r>
            <a:rPr lang="es-CR" sz="1600" dirty="0" err="1"/>
            <a:t>Sittel</a:t>
          </a:r>
          <a:r>
            <a:rPr lang="es-CR" sz="1600" dirty="0"/>
            <a:t> Calvo Mora</a:t>
          </a:r>
        </a:p>
      </dgm:t>
    </dgm:pt>
    <dgm:pt modelId="{E02C5F4D-27C0-4ABF-B255-51BF8AA376CF}" type="parTrans" cxnId="{223955C0-DD04-4D37-AE5F-CFF7F1B063C7}">
      <dgm:prSet/>
      <dgm:spPr/>
      <dgm:t>
        <a:bodyPr/>
        <a:lstStyle/>
        <a:p>
          <a:endParaRPr lang="es-CR" sz="1600"/>
        </a:p>
      </dgm:t>
    </dgm:pt>
    <dgm:pt modelId="{7172FDF7-C75D-4255-8E7D-7ED7E446DF32}" type="sibTrans" cxnId="{223955C0-DD04-4D37-AE5F-CFF7F1B063C7}">
      <dgm:prSet/>
      <dgm:spPr/>
      <dgm:t>
        <a:bodyPr/>
        <a:lstStyle/>
        <a:p>
          <a:endParaRPr lang="es-CR" sz="1600"/>
        </a:p>
      </dgm:t>
    </dgm:pt>
    <dgm:pt modelId="{407F0C2F-88A6-44FB-A268-9EDE77858CC3}">
      <dgm:prSet custT="1"/>
      <dgm:spPr/>
      <dgm:t>
        <a:bodyPr/>
        <a:lstStyle/>
        <a:p>
          <a:r>
            <a:rPr lang="es-CR" sz="1600" dirty="0"/>
            <a:t>sittel.calvo@ucr.ac.cr</a:t>
          </a:r>
        </a:p>
      </dgm:t>
    </dgm:pt>
    <dgm:pt modelId="{41A115D8-15DB-455A-8830-B710C26720D3}" type="parTrans" cxnId="{9484CDEA-4C1B-451F-A906-3FB972207B5C}">
      <dgm:prSet/>
      <dgm:spPr/>
      <dgm:t>
        <a:bodyPr/>
        <a:lstStyle/>
        <a:p>
          <a:endParaRPr lang="es-CR" sz="1600"/>
        </a:p>
      </dgm:t>
    </dgm:pt>
    <dgm:pt modelId="{FA1D4CB4-B801-4454-95D4-CC50C86A1F75}" type="sibTrans" cxnId="{9484CDEA-4C1B-451F-A906-3FB972207B5C}">
      <dgm:prSet/>
      <dgm:spPr/>
      <dgm:t>
        <a:bodyPr/>
        <a:lstStyle/>
        <a:p>
          <a:endParaRPr lang="es-CR" sz="1600"/>
        </a:p>
      </dgm:t>
    </dgm:pt>
    <dgm:pt modelId="{2F301B65-6B07-48E1-AFF7-7F16C09E3550}">
      <dgm:prSet custT="1"/>
      <dgm:spPr/>
      <dgm:t>
        <a:bodyPr/>
        <a:lstStyle/>
        <a:p>
          <a:r>
            <a:rPr lang="es-CR" sz="1600" dirty="0"/>
            <a:t>2511-1078</a:t>
          </a:r>
        </a:p>
      </dgm:t>
    </dgm:pt>
    <dgm:pt modelId="{E48DA52C-D716-4F8B-81E5-7AA3990FD32E}" type="parTrans" cxnId="{C003D7A4-DC6E-46D7-835D-478E2F192809}">
      <dgm:prSet/>
      <dgm:spPr/>
      <dgm:t>
        <a:bodyPr/>
        <a:lstStyle/>
        <a:p>
          <a:endParaRPr lang="es-CR" sz="1600"/>
        </a:p>
      </dgm:t>
    </dgm:pt>
    <dgm:pt modelId="{E3DCFA59-A42A-44D3-BC2D-68534CDE7549}" type="sibTrans" cxnId="{C003D7A4-DC6E-46D7-835D-478E2F192809}">
      <dgm:prSet/>
      <dgm:spPr/>
      <dgm:t>
        <a:bodyPr/>
        <a:lstStyle/>
        <a:p>
          <a:endParaRPr lang="es-CR" sz="1600"/>
        </a:p>
      </dgm:t>
    </dgm:pt>
    <dgm:pt modelId="{30C373A6-0479-4CAD-AC36-135BE34B5E4B}">
      <dgm:prSet custT="1"/>
      <dgm:spPr/>
      <dgm:t>
        <a:bodyPr/>
        <a:lstStyle/>
        <a:p>
          <a:r>
            <a:rPr lang="es-CR" sz="1600" dirty="0"/>
            <a:t>Pilar Sanabria Garita</a:t>
          </a:r>
        </a:p>
      </dgm:t>
    </dgm:pt>
    <dgm:pt modelId="{50A93CAF-055C-408D-9C7F-2FD8EA7997D2}" type="parTrans" cxnId="{22B6E605-305D-43C6-BE58-02D8F5565C3F}">
      <dgm:prSet/>
      <dgm:spPr/>
      <dgm:t>
        <a:bodyPr/>
        <a:lstStyle/>
        <a:p>
          <a:endParaRPr lang="es-CR" sz="1600"/>
        </a:p>
      </dgm:t>
    </dgm:pt>
    <dgm:pt modelId="{4F6CB361-6681-4F7E-8A0B-1CCD8F670699}" type="sibTrans" cxnId="{22B6E605-305D-43C6-BE58-02D8F5565C3F}">
      <dgm:prSet/>
      <dgm:spPr/>
      <dgm:t>
        <a:bodyPr/>
        <a:lstStyle/>
        <a:p>
          <a:endParaRPr lang="es-CR" sz="1600"/>
        </a:p>
      </dgm:t>
    </dgm:pt>
    <dgm:pt modelId="{0EE7CFF5-8157-4BC4-B796-5ECB902D2E98}">
      <dgm:prSet custT="1"/>
      <dgm:spPr/>
      <dgm:t>
        <a:bodyPr/>
        <a:lstStyle/>
        <a:p>
          <a:r>
            <a:rPr lang="es-CR" sz="1600" dirty="0"/>
            <a:t>pilar.sanabria@ucr.ac.cr</a:t>
          </a:r>
        </a:p>
      </dgm:t>
    </dgm:pt>
    <dgm:pt modelId="{2B6A67C1-863C-4320-BF88-C7DBF9365C91}" type="parTrans" cxnId="{35E6D5AA-1AD6-40D4-A5B1-D92160F0E5ED}">
      <dgm:prSet/>
      <dgm:spPr/>
      <dgm:t>
        <a:bodyPr/>
        <a:lstStyle/>
        <a:p>
          <a:endParaRPr lang="es-CR" sz="1600"/>
        </a:p>
      </dgm:t>
    </dgm:pt>
    <dgm:pt modelId="{8142841B-1B9E-475A-8C48-B5F326D190C8}" type="sibTrans" cxnId="{35E6D5AA-1AD6-40D4-A5B1-D92160F0E5ED}">
      <dgm:prSet/>
      <dgm:spPr/>
      <dgm:t>
        <a:bodyPr/>
        <a:lstStyle/>
        <a:p>
          <a:endParaRPr lang="es-CR" sz="1600"/>
        </a:p>
      </dgm:t>
    </dgm:pt>
    <dgm:pt modelId="{F2D9F64B-C1E1-447B-A288-62BCC6457278}" type="pres">
      <dgm:prSet presAssocID="{95E74DA9-77C1-4961-9B0B-10C9927A3B97}" presName="linearFlow" presStyleCnt="0">
        <dgm:presLayoutVars>
          <dgm:dir/>
          <dgm:animLvl val="lvl"/>
          <dgm:resizeHandles val="exact"/>
        </dgm:presLayoutVars>
      </dgm:prSet>
      <dgm:spPr/>
    </dgm:pt>
    <dgm:pt modelId="{32148E81-C165-4B15-BD4C-AA00EE467C0F}" type="pres">
      <dgm:prSet presAssocID="{2FFA9A90-CE0D-4AE7-B192-0CD9439B7B1B}" presName="composite" presStyleCnt="0"/>
      <dgm:spPr/>
    </dgm:pt>
    <dgm:pt modelId="{3257654C-F9DE-4591-9CE5-BE281ED61835}" type="pres">
      <dgm:prSet presAssocID="{2FFA9A90-CE0D-4AE7-B192-0CD9439B7B1B}" presName="parentText" presStyleLbl="alignNode1" presStyleIdx="0" presStyleCnt="5">
        <dgm:presLayoutVars>
          <dgm:chMax val="1"/>
          <dgm:bulletEnabled val="1"/>
        </dgm:presLayoutVars>
      </dgm:prSet>
      <dgm:spPr/>
    </dgm:pt>
    <dgm:pt modelId="{BDB71437-45F9-425F-9154-8451A91B56DF}" type="pres">
      <dgm:prSet presAssocID="{2FFA9A90-CE0D-4AE7-B192-0CD9439B7B1B}" presName="descendantText" presStyleLbl="alignAcc1" presStyleIdx="0" presStyleCnt="5">
        <dgm:presLayoutVars>
          <dgm:bulletEnabled val="1"/>
        </dgm:presLayoutVars>
      </dgm:prSet>
      <dgm:spPr/>
    </dgm:pt>
    <dgm:pt modelId="{FFC8ADED-F8B1-4B9A-BDF6-98D01533D11F}" type="pres">
      <dgm:prSet presAssocID="{718F9126-E6D8-4BDE-8C97-71E8925A3B43}" presName="sp" presStyleCnt="0"/>
      <dgm:spPr/>
    </dgm:pt>
    <dgm:pt modelId="{59D9F134-967B-41A4-8681-866BA6CE7A9C}" type="pres">
      <dgm:prSet presAssocID="{CC31E512-D1F2-452A-97AE-4556693DB54A}" presName="composite" presStyleCnt="0"/>
      <dgm:spPr/>
    </dgm:pt>
    <dgm:pt modelId="{351C3889-A70E-413F-A89A-483C579942D0}" type="pres">
      <dgm:prSet presAssocID="{CC31E512-D1F2-452A-97AE-4556693DB54A}" presName="parentText" presStyleLbl="alignNode1" presStyleIdx="1" presStyleCnt="5">
        <dgm:presLayoutVars>
          <dgm:chMax val="1"/>
          <dgm:bulletEnabled val="1"/>
        </dgm:presLayoutVars>
      </dgm:prSet>
      <dgm:spPr/>
    </dgm:pt>
    <dgm:pt modelId="{489EAB9D-5A08-4CC2-9053-D77E3C9AEFB7}" type="pres">
      <dgm:prSet presAssocID="{CC31E512-D1F2-452A-97AE-4556693DB54A}" presName="descendantText" presStyleLbl="alignAcc1" presStyleIdx="1" presStyleCnt="5">
        <dgm:presLayoutVars>
          <dgm:bulletEnabled val="1"/>
        </dgm:presLayoutVars>
      </dgm:prSet>
      <dgm:spPr/>
    </dgm:pt>
    <dgm:pt modelId="{7CD11578-581C-43E9-A768-9713BACD708B}" type="pres">
      <dgm:prSet presAssocID="{77752ABA-64B6-4185-BACF-6BF2A763ACEB}" presName="sp" presStyleCnt="0"/>
      <dgm:spPr/>
    </dgm:pt>
    <dgm:pt modelId="{A58EE7A4-7D19-4EEA-9564-C38B8DCE4B6C}" type="pres">
      <dgm:prSet presAssocID="{96E1B6F2-3660-412A-B33C-5CEEB1683076}" presName="composite" presStyleCnt="0"/>
      <dgm:spPr/>
    </dgm:pt>
    <dgm:pt modelId="{8BF5339C-8885-48B6-9F97-2C3DF9E11A67}" type="pres">
      <dgm:prSet presAssocID="{96E1B6F2-3660-412A-B33C-5CEEB1683076}" presName="parentText" presStyleLbl="alignNode1" presStyleIdx="2" presStyleCnt="5">
        <dgm:presLayoutVars>
          <dgm:chMax val="1"/>
          <dgm:bulletEnabled val="1"/>
        </dgm:presLayoutVars>
      </dgm:prSet>
      <dgm:spPr/>
    </dgm:pt>
    <dgm:pt modelId="{84B44544-1E57-4CAF-B417-F24181523B2A}" type="pres">
      <dgm:prSet presAssocID="{96E1B6F2-3660-412A-B33C-5CEEB1683076}" presName="descendantText" presStyleLbl="alignAcc1" presStyleIdx="2" presStyleCnt="5">
        <dgm:presLayoutVars>
          <dgm:bulletEnabled val="1"/>
        </dgm:presLayoutVars>
      </dgm:prSet>
      <dgm:spPr/>
    </dgm:pt>
    <dgm:pt modelId="{3A2CAD57-C538-461C-86A8-4D8A98CA5182}" type="pres">
      <dgm:prSet presAssocID="{A5DFCD31-746E-4B46-935F-A939F9BA6CB5}" presName="sp" presStyleCnt="0"/>
      <dgm:spPr/>
    </dgm:pt>
    <dgm:pt modelId="{8CC27F45-DAD8-4C53-B66D-D24FB1186A16}" type="pres">
      <dgm:prSet presAssocID="{ED11408A-B5ED-4EE9-8CD7-DEE7EAFA67EA}" presName="composite" presStyleCnt="0"/>
      <dgm:spPr/>
    </dgm:pt>
    <dgm:pt modelId="{5E972EF6-6DF4-4DD8-AA88-5DA271DDC785}" type="pres">
      <dgm:prSet presAssocID="{ED11408A-B5ED-4EE9-8CD7-DEE7EAFA67EA}" presName="parentText" presStyleLbl="alignNode1" presStyleIdx="3" presStyleCnt="5">
        <dgm:presLayoutVars>
          <dgm:chMax val="1"/>
          <dgm:bulletEnabled val="1"/>
        </dgm:presLayoutVars>
      </dgm:prSet>
      <dgm:spPr/>
    </dgm:pt>
    <dgm:pt modelId="{CB25649F-F3B5-45AF-A5F7-F117D955F67F}" type="pres">
      <dgm:prSet presAssocID="{ED11408A-B5ED-4EE9-8CD7-DEE7EAFA67EA}" presName="descendantText" presStyleLbl="alignAcc1" presStyleIdx="3" presStyleCnt="5">
        <dgm:presLayoutVars>
          <dgm:bulletEnabled val="1"/>
        </dgm:presLayoutVars>
      </dgm:prSet>
      <dgm:spPr/>
    </dgm:pt>
    <dgm:pt modelId="{B515B50A-029B-4D0C-A1BA-89AC85E6BE93}" type="pres">
      <dgm:prSet presAssocID="{427CED34-6687-4875-BD56-BB7A7DB6AB2A}" presName="sp" presStyleCnt="0"/>
      <dgm:spPr/>
    </dgm:pt>
    <dgm:pt modelId="{931B8F98-ACDA-4DB4-838D-5EF36955FCA1}" type="pres">
      <dgm:prSet presAssocID="{2F301B65-6B07-48E1-AFF7-7F16C09E3550}" presName="composite" presStyleCnt="0"/>
      <dgm:spPr/>
    </dgm:pt>
    <dgm:pt modelId="{C767A767-4A7E-43D0-852A-A78DB7F91641}" type="pres">
      <dgm:prSet presAssocID="{2F301B65-6B07-48E1-AFF7-7F16C09E3550}" presName="parentText" presStyleLbl="alignNode1" presStyleIdx="4" presStyleCnt="5">
        <dgm:presLayoutVars>
          <dgm:chMax val="1"/>
          <dgm:bulletEnabled val="1"/>
        </dgm:presLayoutVars>
      </dgm:prSet>
      <dgm:spPr/>
    </dgm:pt>
    <dgm:pt modelId="{3CB433A4-AD48-4C06-AC9B-2DE69A6457E5}" type="pres">
      <dgm:prSet presAssocID="{2F301B65-6B07-48E1-AFF7-7F16C09E3550}" presName="descendantText" presStyleLbl="alignAcc1" presStyleIdx="4" presStyleCnt="5">
        <dgm:presLayoutVars>
          <dgm:bulletEnabled val="1"/>
        </dgm:presLayoutVars>
      </dgm:prSet>
      <dgm:spPr/>
    </dgm:pt>
  </dgm:ptLst>
  <dgm:cxnLst>
    <dgm:cxn modelId="{A6BB6D00-770C-4B53-A60C-AE3E6FC62264}" type="presOf" srcId="{95E74DA9-77C1-4961-9B0B-10C9927A3B97}" destId="{F2D9F64B-C1E1-447B-A288-62BCC6457278}" srcOrd="0" destOrd="0" presId="urn:microsoft.com/office/officeart/2005/8/layout/chevron2"/>
    <dgm:cxn modelId="{22B6E605-305D-43C6-BE58-02D8F5565C3F}" srcId="{2F301B65-6B07-48E1-AFF7-7F16C09E3550}" destId="{30C373A6-0479-4CAD-AC36-135BE34B5E4B}" srcOrd="0" destOrd="0" parTransId="{50A93CAF-055C-408D-9C7F-2FD8EA7997D2}" sibTransId="{4F6CB361-6681-4F7E-8A0B-1CCD8F670699}"/>
    <dgm:cxn modelId="{11A95315-B400-4921-9B29-B78E694DB09B}" type="presOf" srcId="{50A7B5E6-4782-4FCD-AB24-97FF68F6A1B5}" destId="{489EAB9D-5A08-4CC2-9053-D77E3C9AEFB7}" srcOrd="0" destOrd="1" presId="urn:microsoft.com/office/officeart/2005/8/layout/chevron2"/>
    <dgm:cxn modelId="{09DF6A1B-56C1-4095-AC1A-9E51DB38A982}" type="presOf" srcId="{A787C6F0-D629-473A-96F6-8B725E210E12}" destId="{BDB71437-45F9-425F-9154-8451A91B56DF}" srcOrd="0" destOrd="1" presId="urn:microsoft.com/office/officeart/2005/8/layout/chevron2"/>
    <dgm:cxn modelId="{E40E841D-4855-4DE0-8DF0-7CC8E8206E60}" type="presOf" srcId="{6625BB56-1670-4309-9AD2-F18A56CFE66F}" destId="{CB25649F-F3B5-45AF-A5F7-F117D955F67F}" srcOrd="0" destOrd="0" presId="urn:microsoft.com/office/officeart/2005/8/layout/chevron2"/>
    <dgm:cxn modelId="{8C48861D-C0BC-41B2-A30F-B3D118351D1A}" srcId="{CC31E512-D1F2-452A-97AE-4556693DB54A}" destId="{8B1292CA-2998-4FEA-953F-81697D68CDEB}" srcOrd="0" destOrd="0" parTransId="{DCDC3575-1F15-4F21-AF94-C309DFCEBEAC}" sibTransId="{C123DACE-6A63-4284-AE69-79CAA53A1807}"/>
    <dgm:cxn modelId="{3BEFA31E-73A1-413A-9259-9CD011546D89}" srcId="{96E1B6F2-3660-412A-B33C-5CEEB1683076}" destId="{6963A973-3127-4DE1-BB95-F1260586CA4B}" srcOrd="0" destOrd="0" parTransId="{BB8D1C3A-ECA5-4953-BA4B-97B8668B9167}" sibTransId="{03C2B9AC-E1C0-4ADE-B95D-5348EA4FDD1D}"/>
    <dgm:cxn modelId="{8D478E25-D8DB-46B2-A918-EB077BCDDD18}" srcId="{95E74DA9-77C1-4961-9B0B-10C9927A3B97}" destId="{CC31E512-D1F2-452A-97AE-4556693DB54A}" srcOrd="1" destOrd="0" parTransId="{AD1DED57-3F66-4F15-AF35-02B07A3F5BB8}" sibTransId="{77752ABA-64B6-4185-BACF-6BF2A763ACEB}"/>
    <dgm:cxn modelId="{A8ADCB2B-AF0A-42B1-8961-DF694D884D48}" type="presOf" srcId="{CC31E512-D1F2-452A-97AE-4556693DB54A}" destId="{351C3889-A70E-413F-A89A-483C579942D0}" srcOrd="0" destOrd="0" presId="urn:microsoft.com/office/officeart/2005/8/layout/chevron2"/>
    <dgm:cxn modelId="{99A16736-411A-49DF-82A7-5AC6BF67C656}" type="presOf" srcId="{30C373A6-0479-4CAD-AC36-135BE34B5E4B}" destId="{3CB433A4-AD48-4C06-AC9B-2DE69A6457E5}" srcOrd="0" destOrd="0" presId="urn:microsoft.com/office/officeart/2005/8/layout/chevron2"/>
    <dgm:cxn modelId="{BD179861-FC99-4112-B9B6-4E424B388ACD}" srcId="{2FFA9A90-CE0D-4AE7-B192-0CD9439B7B1B}" destId="{A787C6F0-D629-473A-96F6-8B725E210E12}" srcOrd="1" destOrd="0" parTransId="{2327E1F0-70C2-40E5-98D2-731395CF271C}" sibTransId="{CD9AE3FD-25FB-4269-9320-BFF38DB5C40A}"/>
    <dgm:cxn modelId="{17414E6C-319B-4234-A3F5-A9DC2FD4697B}" srcId="{95E74DA9-77C1-4961-9B0B-10C9927A3B97}" destId="{2FFA9A90-CE0D-4AE7-B192-0CD9439B7B1B}" srcOrd="0" destOrd="0" parTransId="{564C68B0-BC84-41A3-8668-C5678BC89517}" sibTransId="{718F9126-E6D8-4BDE-8C97-71E8925A3B43}"/>
    <dgm:cxn modelId="{2BD93A50-6909-49C6-BB43-3DBA1B6ED75B}" type="presOf" srcId="{8B1292CA-2998-4FEA-953F-81697D68CDEB}" destId="{489EAB9D-5A08-4CC2-9053-D77E3C9AEFB7}" srcOrd="0" destOrd="0" presId="urn:microsoft.com/office/officeart/2005/8/layout/chevron2"/>
    <dgm:cxn modelId="{9A648882-51B9-4263-B11F-EE2871E1DE96}" srcId="{CC31E512-D1F2-452A-97AE-4556693DB54A}" destId="{50A7B5E6-4782-4FCD-AB24-97FF68F6A1B5}" srcOrd="1" destOrd="0" parTransId="{E03E3A9D-B0C4-4307-BB01-0F11D4C3441E}" sibTransId="{F817C45D-3836-48D6-87E2-80DFA1514441}"/>
    <dgm:cxn modelId="{04E0F78C-0E9B-45CF-B264-DF765B9B7FA2}" type="presOf" srcId="{2FFA9A90-CE0D-4AE7-B192-0CD9439B7B1B}" destId="{3257654C-F9DE-4591-9CE5-BE281ED61835}" srcOrd="0" destOrd="0" presId="urn:microsoft.com/office/officeart/2005/8/layout/chevron2"/>
    <dgm:cxn modelId="{512E4F92-EBDC-488E-8789-3722486D83BE}" type="presOf" srcId="{0EE7CFF5-8157-4BC4-B796-5ECB902D2E98}" destId="{3CB433A4-AD48-4C06-AC9B-2DE69A6457E5}" srcOrd="0" destOrd="1" presId="urn:microsoft.com/office/officeart/2005/8/layout/chevron2"/>
    <dgm:cxn modelId="{C003D7A4-DC6E-46D7-835D-478E2F192809}" srcId="{95E74DA9-77C1-4961-9B0B-10C9927A3B97}" destId="{2F301B65-6B07-48E1-AFF7-7F16C09E3550}" srcOrd="4" destOrd="0" parTransId="{E48DA52C-D716-4F8B-81E5-7AA3990FD32E}" sibTransId="{E3DCFA59-A42A-44D3-BC2D-68534CDE7549}"/>
    <dgm:cxn modelId="{394E90A5-418D-4700-B5C6-8BE7441EB78D}" type="presOf" srcId="{EA906EA1-EA5E-48F1-8703-CAB239A64D03}" destId="{84B44544-1E57-4CAF-B417-F24181523B2A}" srcOrd="0" destOrd="1" presId="urn:microsoft.com/office/officeart/2005/8/layout/chevron2"/>
    <dgm:cxn modelId="{35E6D5AA-1AD6-40D4-A5B1-D92160F0E5ED}" srcId="{2F301B65-6B07-48E1-AFF7-7F16C09E3550}" destId="{0EE7CFF5-8157-4BC4-B796-5ECB902D2E98}" srcOrd="1" destOrd="0" parTransId="{2B6A67C1-863C-4320-BF88-C7DBF9365C91}" sibTransId="{8142841B-1B9E-475A-8C48-B5F326D190C8}"/>
    <dgm:cxn modelId="{0D1107B4-BE11-466C-AF5F-2DE74C0C53EC}" type="presOf" srcId="{96E1B6F2-3660-412A-B33C-5CEEB1683076}" destId="{8BF5339C-8885-48B6-9F97-2C3DF9E11A67}" srcOrd="0" destOrd="0" presId="urn:microsoft.com/office/officeart/2005/8/layout/chevron2"/>
    <dgm:cxn modelId="{1203DBB7-52A6-4472-9340-823062BA23CA}" srcId="{95E74DA9-77C1-4961-9B0B-10C9927A3B97}" destId="{ED11408A-B5ED-4EE9-8CD7-DEE7EAFA67EA}" srcOrd="3" destOrd="0" parTransId="{4DABF89E-2920-44EA-BACF-80C235B6C3CF}" sibTransId="{427CED34-6687-4875-BD56-BB7A7DB6AB2A}"/>
    <dgm:cxn modelId="{A91A27BC-9CDC-447C-97CE-D57AAA5F3387}" srcId="{2FFA9A90-CE0D-4AE7-B192-0CD9439B7B1B}" destId="{AF87AC33-CB06-4463-8EDC-A57D3C9C4CDC}" srcOrd="0" destOrd="0" parTransId="{394705C9-18FC-483F-9344-836CE12B6FEF}" sibTransId="{FEEAE53F-0B26-4EDA-AED4-682DDBD2FC85}"/>
    <dgm:cxn modelId="{223955C0-DD04-4D37-AE5F-CFF7F1B063C7}" srcId="{ED11408A-B5ED-4EE9-8CD7-DEE7EAFA67EA}" destId="{6625BB56-1670-4309-9AD2-F18A56CFE66F}" srcOrd="0" destOrd="0" parTransId="{E02C5F4D-27C0-4ABF-B255-51BF8AA376CF}" sibTransId="{7172FDF7-C75D-4255-8E7D-7ED7E446DF32}"/>
    <dgm:cxn modelId="{E3F3C2C8-337B-45CE-AF8E-B07C5C2998CD}" srcId="{95E74DA9-77C1-4961-9B0B-10C9927A3B97}" destId="{96E1B6F2-3660-412A-B33C-5CEEB1683076}" srcOrd="2" destOrd="0" parTransId="{2EDE6207-4EEA-4465-BD91-70879FB5E4B1}" sibTransId="{A5DFCD31-746E-4B46-935F-A939F9BA6CB5}"/>
    <dgm:cxn modelId="{4B6A4FD4-954F-47F0-B623-0E279453AA6B}" type="presOf" srcId="{6963A973-3127-4DE1-BB95-F1260586CA4B}" destId="{84B44544-1E57-4CAF-B417-F24181523B2A}" srcOrd="0" destOrd="0" presId="urn:microsoft.com/office/officeart/2005/8/layout/chevron2"/>
    <dgm:cxn modelId="{AC8BEDDC-3B07-4B7C-96AC-C0B2EA02A1B9}" type="presOf" srcId="{ED11408A-B5ED-4EE9-8CD7-DEE7EAFA67EA}" destId="{5E972EF6-6DF4-4DD8-AA88-5DA271DDC785}" srcOrd="0" destOrd="0" presId="urn:microsoft.com/office/officeart/2005/8/layout/chevron2"/>
    <dgm:cxn modelId="{A60D0CE5-4F48-42EE-B6C7-AD2652595332}" type="presOf" srcId="{407F0C2F-88A6-44FB-A268-9EDE77858CC3}" destId="{CB25649F-F3B5-45AF-A5F7-F117D955F67F}" srcOrd="0" destOrd="1" presId="urn:microsoft.com/office/officeart/2005/8/layout/chevron2"/>
    <dgm:cxn modelId="{38A65FE5-B961-4755-AD22-226DDF4BE01C}" type="presOf" srcId="{AF87AC33-CB06-4463-8EDC-A57D3C9C4CDC}" destId="{BDB71437-45F9-425F-9154-8451A91B56DF}" srcOrd="0" destOrd="0" presId="urn:microsoft.com/office/officeart/2005/8/layout/chevron2"/>
    <dgm:cxn modelId="{C69924E9-14BA-4CD5-BACD-4BF450846930}" srcId="{96E1B6F2-3660-412A-B33C-5CEEB1683076}" destId="{EA906EA1-EA5E-48F1-8703-CAB239A64D03}" srcOrd="1" destOrd="0" parTransId="{992E282F-659B-48B7-A9B3-C2DC3EE7DAB9}" sibTransId="{17C006A9-B2E6-45A5-8187-D87F7578331B}"/>
    <dgm:cxn modelId="{9484CDEA-4C1B-451F-A906-3FB972207B5C}" srcId="{ED11408A-B5ED-4EE9-8CD7-DEE7EAFA67EA}" destId="{407F0C2F-88A6-44FB-A268-9EDE77858CC3}" srcOrd="1" destOrd="0" parTransId="{41A115D8-15DB-455A-8830-B710C26720D3}" sibTransId="{FA1D4CB4-B801-4454-95D4-CC50C86A1F75}"/>
    <dgm:cxn modelId="{000AD9F7-5FC2-47D2-980C-3DC1D018B701}" type="presOf" srcId="{2F301B65-6B07-48E1-AFF7-7F16C09E3550}" destId="{C767A767-4A7E-43D0-852A-A78DB7F91641}" srcOrd="0" destOrd="0" presId="urn:microsoft.com/office/officeart/2005/8/layout/chevron2"/>
    <dgm:cxn modelId="{7917A4BD-A36B-492A-9C24-ABCCD7FE00C8}" type="presParOf" srcId="{F2D9F64B-C1E1-447B-A288-62BCC6457278}" destId="{32148E81-C165-4B15-BD4C-AA00EE467C0F}" srcOrd="0" destOrd="0" presId="urn:microsoft.com/office/officeart/2005/8/layout/chevron2"/>
    <dgm:cxn modelId="{AB59BFF1-9A1E-4170-BFE5-FAAA4DEE5396}" type="presParOf" srcId="{32148E81-C165-4B15-BD4C-AA00EE467C0F}" destId="{3257654C-F9DE-4591-9CE5-BE281ED61835}" srcOrd="0" destOrd="0" presId="urn:microsoft.com/office/officeart/2005/8/layout/chevron2"/>
    <dgm:cxn modelId="{D67D9964-F4E7-4DCC-81C7-B5092961A1FE}" type="presParOf" srcId="{32148E81-C165-4B15-BD4C-AA00EE467C0F}" destId="{BDB71437-45F9-425F-9154-8451A91B56DF}" srcOrd="1" destOrd="0" presId="urn:microsoft.com/office/officeart/2005/8/layout/chevron2"/>
    <dgm:cxn modelId="{884EAEF5-6AF3-4ABA-82FC-C6BD974B5D8B}" type="presParOf" srcId="{F2D9F64B-C1E1-447B-A288-62BCC6457278}" destId="{FFC8ADED-F8B1-4B9A-BDF6-98D01533D11F}" srcOrd="1" destOrd="0" presId="urn:microsoft.com/office/officeart/2005/8/layout/chevron2"/>
    <dgm:cxn modelId="{2D1AE370-6016-44CE-9F90-9602C35B1839}" type="presParOf" srcId="{F2D9F64B-C1E1-447B-A288-62BCC6457278}" destId="{59D9F134-967B-41A4-8681-866BA6CE7A9C}" srcOrd="2" destOrd="0" presId="urn:microsoft.com/office/officeart/2005/8/layout/chevron2"/>
    <dgm:cxn modelId="{B81D3F24-9AC2-4E28-83A2-7F38E4D170E5}" type="presParOf" srcId="{59D9F134-967B-41A4-8681-866BA6CE7A9C}" destId="{351C3889-A70E-413F-A89A-483C579942D0}" srcOrd="0" destOrd="0" presId="urn:microsoft.com/office/officeart/2005/8/layout/chevron2"/>
    <dgm:cxn modelId="{4598D4F8-608C-45A9-B0A4-D3A053C7E3FF}" type="presParOf" srcId="{59D9F134-967B-41A4-8681-866BA6CE7A9C}" destId="{489EAB9D-5A08-4CC2-9053-D77E3C9AEFB7}" srcOrd="1" destOrd="0" presId="urn:microsoft.com/office/officeart/2005/8/layout/chevron2"/>
    <dgm:cxn modelId="{E1C44F3F-76E0-4B8E-BD9D-37F82AA1A931}" type="presParOf" srcId="{F2D9F64B-C1E1-447B-A288-62BCC6457278}" destId="{7CD11578-581C-43E9-A768-9713BACD708B}" srcOrd="3" destOrd="0" presId="urn:microsoft.com/office/officeart/2005/8/layout/chevron2"/>
    <dgm:cxn modelId="{E496AB6A-886C-4CB9-8F2D-EB7EF08CCE95}" type="presParOf" srcId="{F2D9F64B-C1E1-447B-A288-62BCC6457278}" destId="{A58EE7A4-7D19-4EEA-9564-C38B8DCE4B6C}" srcOrd="4" destOrd="0" presId="urn:microsoft.com/office/officeart/2005/8/layout/chevron2"/>
    <dgm:cxn modelId="{72AFA126-C550-4444-9DF1-547F0014B8CA}" type="presParOf" srcId="{A58EE7A4-7D19-4EEA-9564-C38B8DCE4B6C}" destId="{8BF5339C-8885-48B6-9F97-2C3DF9E11A67}" srcOrd="0" destOrd="0" presId="urn:microsoft.com/office/officeart/2005/8/layout/chevron2"/>
    <dgm:cxn modelId="{9A9AE8EC-0755-42E8-8F48-C4C52D8E68BF}" type="presParOf" srcId="{A58EE7A4-7D19-4EEA-9564-C38B8DCE4B6C}" destId="{84B44544-1E57-4CAF-B417-F24181523B2A}" srcOrd="1" destOrd="0" presId="urn:microsoft.com/office/officeart/2005/8/layout/chevron2"/>
    <dgm:cxn modelId="{F4E3187E-65A8-4DA7-B85F-5EE6FBB91574}" type="presParOf" srcId="{F2D9F64B-C1E1-447B-A288-62BCC6457278}" destId="{3A2CAD57-C538-461C-86A8-4D8A98CA5182}" srcOrd="5" destOrd="0" presId="urn:microsoft.com/office/officeart/2005/8/layout/chevron2"/>
    <dgm:cxn modelId="{D032FF83-8FE1-4A49-BB0B-C196946F556D}" type="presParOf" srcId="{F2D9F64B-C1E1-447B-A288-62BCC6457278}" destId="{8CC27F45-DAD8-4C53-B66D-D24FB1186A16}" srcOrd="6" destOrd="0" presId="urn:microsoft.com/office/officeart/2005/8/layout/chevron2"/>
    <dgm:cxn modelId="{53D7EDFA-783E-4146-9EE9-441F9DC65183}" type="presParOf" srcId="{8CC27F45-DAD8-4C53-B66D-D24FB1186A16}" destId="{5E972EF6-6DF4-4DD8-AA88-5DA271DDC785}" srcOrd="0" destOrd="0" presId="urn:microsoft.com/office/officeart/2005/8/layout/chevron2"/>
    <dgm:cxn modelId="{878219F1-F68C-4A59-8C47-D3E564AC7085}" type="presParOf" srcId="{8CC27F45-DAD8-4C53-B66D-D24FB1186A16}" destId="{CB25649F-F3B5-45AF-A5F7-F117D955F67F}" srcOrd="1" destOrd="0" presId="urn:microsoft.com/office/officeart/2005/8/layout/chevron2"/>
    <dgm:cxn modelId="{E38C9ED4-F5B2-4950-89F6-3889A591829A}" type="presParOf" srcId="{F2D9F64B-C1E1-447B-A288-62BCC6457278}" destId="{B515B50A-029B-4D0C-A1BA-89AC85E6BE93}" srcOrd="7" destOrd="0" presId="urn:microsoft.com/office/officeart/2005/8/layout/chevron2"/>
    <dgm:cxn modelId="{5AC63F47-DF02-4C0B-BD75-D32EFEA8C5A4}" type="presParOf" srcId="{F2D9F64B-C1E1-447B-A288-62BCC6457278}" destId="{931B8F98-ACDA-4DB4-838D-5EF36955FCA1}" srcOrd="8" destOrd="0" presId="urn:microsoft.com/office/officeart/2005/8/layout/chevron2"/>
    <dgm:cxn modelId="{E153C964-204C-4546-9807-2BCCD99D71BC}" type="presParOf" srcId="{931B8F98-ACDA-4DB4-838D-5EF36955FCA1}" destId="{C767A767-4A7E-43D0-852A-A78DB7F91641}" srcOrd="0" destOrd="0" presId="urn:microsoft.com/office/officeart/2005/8/layout/chevron2"/>
    <dgm:cxn modelId="{6CC759B2-0AA1-47F5-B5ED-FB7CDA1E1404}" type="presParOf" srcId="{931B8F98-ACDA-4DB4-838D-5EF36955FCA1}" destId="{3CB433A4-AD48-4C06-AC9B-2DE69A6457E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5D0742-8BA9-476A-AC88-6F00015D3B50}" type="doc">
      <dgm:prSet loTypeId="urn:microsoft.com/office/officeart/2005/8/layout/hList1" loCatId="list" qsTypeId="urn:microsoft.com/office/officeart/2005/8/quickstyle/3d4" qsCatId="3D" csTypeId="urn:microsoft.com/office/officeart/2005/8/colors/accent1_2" csCatId="accent1" phldr="1"/>
      <dgm:spPr>
        <a:scene3d>
          <a:camera prst="obliqueBottomLeft"/>
          <a:lightRig rig="threePt" dir="t"/>
        </a:scene3d>
      </dgm:spPr>
      <dgm:t>
        <a:bodyPr/>
        <a:lstStyle/>
        <a:p>
          <a:endParaRPr lang="es-CR"/>
        </a:p>
      </dgm:t>
    </dgm:pt>
    <dgm:pt modelId="{0E1FEFFE-F995-446D-AC0D-CE3058636DD9}">
      <dgm:prSet phldrT="[Texto]"/>
      <dgm:spPr/>
      <dgm:t>
        <a:bodyPr/>
        <a:lstStyle/>
        <a:p>
          <a:pPr algn="ctr"/>
          <a:r>
            <a:rPr lang="es-CR" b="1" dirty="0"/>
            <a:t>Teléfonos</a:t>
          </a:r>
        </a:p>
      </dgm:t>
    </dgm:pt>
    <dgm:pt modelId="{B5414C25-BA20-413F-A6F7-ED880B74AF78}" type="parTrans" cxnId="{82D7B989-3A25-4153-8DE0-CC7949D031CF}">
      <dgm:prSet/>
      <dgm:spPr/>
      <dgm:t>
        <a:bodyPr/>
        <a:lstStyle/>
        <a:p>
          <a:pPr algn="l"/>
          <a:endParaRPr lang="es-CR"/>
        </a:p>
      </dgm:t>
    </dgm:pt>
    <dgm:pt modelId="{03F1088F-A9B9-4189-A93F-24313A2CA3EB}" type="sibTrans" cxnId="{82D7B989-3A25-4153-8DE0-CC7949D031CF}">
      <dgm:prSet/>
      <dgm:spPr/>
      <dgm:t>
        <a:bodyPr/>
        <a:lstStyle/>
        <a:p>
          <a:pPr algn="l"/>
          <a:endParaRPr lang="es-CR"/>
        </a:p>
      </dgm:t>
    </dgm:pt>
    <dgm:pt modelId="{142FB002-F9E3-4516-BEB1-C46F047F90BA}">
      <dgm:prSet phldrT="[Texto]"/>
      <dgm:spPr/>
      <dgm:t>
        <a:bodyPr/>
        <a:lstStyle/>
        <a:p>
          <a:pPr algn="l"/>
          <a:r>
            <a:rPr lang="es-CR" dirty="0"/>
            <a:t>Agregue  al menos uno de los números telefónicos que se soliciten.  Recuerde actualizar su número telefónico si lo cambia. </a:t>
          </a:r>
        </a:p>
      </dgm:t>
    </dgm:pt>
    <dgm:pt modelId="{30A3C7B3-66E2-4D30-A69A-A563B883F915}" type="parTrans" cxnId="{7ABC13D3-27D2-4720-833A-E6BBF9D6F1E5}">
      <dgm:prSet/>
      <dgm:spPr/>
      <dgm:t>
        <a:bodyPr/>
        <a:lstStyle/>
        <a:p>
          <a:pPr algn="l"/>
          <a:endParaRPr lang="es-CR"/>
        </a:p>
      </dgm:t>
    </dgm:pt>
    <dgm:pt modelId="{BECD991A-A4DA-44CA-AD75-D7BDBEA18F76}" type="sibTrans" cxnId="{7ABC13D3-27D2-4720-833A-E6BBF9D6F1E5}">
      <dgm:prSet/>
      <dgm:spPr/>
      <dgm:t>
        <a:bodyPr/>
        <a:lstStyle/>
        <a:p>
          <a:pPr algn="l"/>
          <a:endParaRPr lang="es-CR"/>
        </a:p>
      </dgm:t>
    </dgm:pt>
    <dgm:pt modelId="{0D2FAF16-F7B5-4A44-B42E-2D2566CA54BD}">
      <dgm:prSet phldrT="[Texto]"/>
      <dgm:spPr>
        <a:effectLst>
          <a:softEdge rad="12700"/>
        </a:effectLst>
        <a:sp3d prstMaterial="translucentPowder">
          <a:bevelT w="127000" h="25400" prst="softRound"/>
        </a:sp3d>
      </dgm:spPr>
      <dgm:t>
        <a:bodyPr/>
        <a:lstStyle/>
        <a:p>
          <a:pPr algn="ctr"/>
          <a:r>
            <a:rPr lang="es-CR" b="1" dirty="0"/>
            <a:t>Funcionarios parientes</a:t>
          </a:r>
        </a:p>
      </dgm:t>
    </dgm:pt>
    <dgm:pt modelId="{985A4CE2-A1DD-4931-A28E-0ACDD3395E37}" type="parTrans" cxnId="{38EAB441-A1F8-4E61-80FD-DE3DDA5CF6AA}">
      <dgm:prSet/>
      <dgm:spPr/>
      <dgm:t>
        <a:bodyPr/>
        <a:lstStyle/>
        <a:p>
          <a:pPr algn="l"/>
          <a:endParaRPr lang="es-CR"/>
        </a:p>
      </dgm:t>
    </dgm:pt>
    <dgm:pt modelId="{B948555D-853F-4789-9CE3-D9AD6BAEAE6C}" type="sibTrans" cxnId="{38EAB441-A1F8-4E61-80FD-DE3DDA5CF6AA}">
      <dgm:prSet/>
      <dgm:spPr/>
      <dgm:t>
        <a:bodyPr/>
        <a:lstStyle/>
        <a:p>
          <a:pPr algn="l"/>
          <a:endParaRPr lang="es-CR"/>
        </a:p>
      </dgm:t>
    </dgm:pt>
    <dgm:pt modelId="{0E49E617-7DD3-4736-8D98-B5CC63DACFF6}">
      <dgm:prSet phldrT="[Texto]"/>
      <dgm:spPr/>
      <dgm:t>
        <a:bodyPr/>
        <a:lstStyle/>
        <a:p>
          <a:pPr algn="l"/>
          <a:r>
            <a:rPr lang="es-CR" dirty="0"/>
            <a:t>Asegúrese indicar el nombre de la persona con la que tiene parentesco, con el fin de cumplir con el artículo n°12 del Reglamento Interno de Trabajo. </a:t>
          </a:r>
        </a:p>
      </dgm:t>
    </dgm:pt>
    <dgm:pt modelId="{D768C8F4-9DE9-489A-AE40-6BEC17F771BC}" type="parTrans" cxnId="{ACC3E714-25A5-4CEF-B677-1D91CD04E179}">
      <dgm:prSet/>
      <dgm:spPr/>
      <dgm:t>
        <a:bodyPr/>
        <a:lstStyle/>
        <a:p>
          <a:pPr algn="l"/>
          <a:endParaRPr lang="es-CR"/>
        </a:p>
      </dgm:t>
    </dgm:pt>
    <dgm:pt modelId="{E041B169-DB42-4F36-A9E3-7EBC1F6A3491}" type="sibTrans" cxnId="{ACC3E714-25A5-4CEF-B677-1D91CD04E179}">
      <dgm:prSet/>
      <dgm:spPr/>
      <dgm:t>
        <a:bodyPr/>
        <a:lstStyle/>
        <a:p>
          <a:pPr algn="l"/>
          <a:endParaRPr lang="es-CR"/>
        </a:p>
      </dgm:t>
    </dgm:pt>
    <dgm:pt modelId="{A85DF4DB-CDE0-4EE3-A38B-8234DF5A66D8}" type="pres">
      <dgm:prSet presAssocID="{515D0742-8BA9-476A-AC88-6F00015D3B50}" presName="Name0" presStyleCnt="0">
        <dgm:presLayoutVars>
          <dgm:dir/>
          <dgm:animLvl val="lvl"/>
          <dgm:resizeHandles val="exact"/>
        </dgm:presLayoutVars>
      </dgm:prSet>
      <dgm:spPr/>
    </dgm:pt>
    <dgm:pt modelId="{4BF14426-20D1-44CA-9B78-1D39C99AD912}" type="pres">
      <dgm:prSet presAssocID="{0E1FEFFE-F995-446D-AC0D-CE3058636DD9}" presName="composite" presStyleCnt="0"/>
      <dgm:spPr/>
    </dgm:pt>
    <dgm:pt modelId="{46B8A6C5-2007-4F3F-A2A5-5DEA435292B9}" type="pres">
      <dgm:prSet presAssocID="{0E1FEFFE-F995-446D-AC0D-CE3058636DD9}" presName="parTx" presStyleLbl="alignNode1" presStyleIdx="0" presStyleCnt="2">
        <dgm:presLayoutVars>
          <dgm:chMax val="0"/>
          <dgm:chPref val="0"/>
          <dgm:bulletEnabled val="1"/>
        </dgm:presLayoutVars>
      </dgm:prSet>
      <dgm:spPr/>
    </dgm:pt>
    <dgm:pt modelId="{BF3BB4FF-F3DF-40D0-8CB2-48E01E3589DA}" type="pres">
      <dgm:prSet presAssocID="{0E1FEFFE-F995-446D-AC0D-CE3058636DD9}" presName="desTx" presStyleLbl="alignAccFollowNode1" presStyleIdx="0" presStyleCnt="2">
        <dgm:presLayoutVars>
          <dgm:bulletEnabled val="1"/>
        </dgm:presLayoutVars>
      </dgm:prSet>
      <dgm:spPr/>
    </dgm:pt>
    <dgm:pt modelId="{6FCF305A-9A37-4CEF-B4F3-C2D38A468E99}" type="pres">
      <dgm:prSet presAssocID="{03F1088F-A9B9-4189-A93F-24313A2CA3EB}" presName="space" presStyleCnt="0"/>
      <dgm:spPr/>
    </dgm:pt>
    <dgm:pt modelId="{727FDF60-5F1E-49E4-AAF4-6F04EB5858AC}" type="pres">
      <dgm:prSet presAssocID="{0D2FAF16-F7B5-4A44-B42E-2D2566CA54BD}" presName="composite" presStyleCnt="0"/>
      <dgm:spPr/>
    </dgm:pt>
    <dgm:pt modelId="{E68989E2-5388-434A-88B0-9896D1B190C2}" type="pres">
      <dgm:prSet presAssocID="{0D2FAF16-F7B5-4A44-B42E-2D2566CA54BD}" presName="parTx" presStyleLbl="alignNode1" presStyleIdx="1" presStyleCnt="2" custLinFactNeighborY="17138">
        <dgm:presLayoutVars>
          <dgm:chMax val="0"/>
          <dgm:chPref val="0"/>
          <dgm:bulletEnabled val="1"/>
        </dgm:presLayoutVars>
      </dgm:prSet>
      <dgm:spPr/>
    </dgm:pt>
    <dgm:pt modelId="{1853DF86-654D-4B94-BA47-0C551361492F}" type="pres">
      <dgm:prSet presAssocID="{0D2FAF16-F7B5-4A44-B42E-2D2566CA54BD}" presName="desTx" presStyleLbl="alignAccFollowNode1" presStyleIdx="1" presStyleCnt="2">
        <dgm:presLayoutVars>
          <dgm:bulletEnabled val="1"/>
        </dgm:presLayoutVars>
      </dgm:prSet>
      <dgm:spPr/>
    </dgm:pt>
  </dgm:ptLst>
  <dgm:cxnLst>
    <dgm:cxn modelId="{ACC3E714-25A5-4CEF-B677-1D91CD04E179}" srcId="{0D2FAF16-F7B5-4A44-B42E-2D2566CA54BD}" destId="{0E49E617-7DD3-4736-8D98-B5CC63DACFF6}" srcOrd="0" destOrd="0" parTransId="{D768C8F4-9DE9-489A-AE40-6BEC17F771BC}" sibTransId="{E041B169-DB42-4F36-A9E3-7EBC1F6A3491}"/>
    <dgm:cxn modelId="{B1AB0F25-DC84-4489-9AC5-67D7A5E9FF19}" type="presOf" srcId="{0E49E617-7DD3-4736-8D98-B5CC63DACFF6}" destId="{1853DF86-654D-4B94-BA47-0C551361492F}" srcOrd="0" destOrd="0" presId="urn:microsoft.com/office/officeart/2005/8/layout/hList1"/>
    <dgm:cxn modelId="{835EF432-E869-4C09-AF90-E9A712613DD8}" type="presOf" srcId="{142FB002-F9E3-4516-BEB1-C46F047F90BA}" destId="{BF3BB4FF-F3DF-40D0-8CB2-48E01E3589DA}" srcOrd="0" destOrd="0" presId="urn:microsoft.com/office/officeart/2005/8/layout/hList1"/>
    <dgm:cxn modelId="{38EAB441-A1F8-4E61-80FD-DE3DDA5CF6AA}" srcId="{515D0742-8BA9-476A-AC88-6F00015D3B50}" destId="{0D2FAF16-F7B5-4A44-B42E-2D2566CA54BD}" srcOrd="1" destOrd="0" parTransId="{985A4CE2-A1DD-4931-A28E-0ACDD3395E37}" sibTransId="{B948555D-853F-4789-9CE3-D9AD6BAEAE6C}"/>
    <dgm:cxn modelId="{015D1685-E1F8-4EB9-8638-A225C70CBC4E}" type="presOf" srcId="{515D0742-8BA9-476A-AC88-6F00015D3B50}" destId="{A85DF4DB-CDE0-4EE3-A38B-8234DF5A66D8}" srcOrd="0" destOrd="0" presId="urn:microsoft.com/office/officeart/2005/8/layout/hList1"/>
    <dgm:cxn modelId="{82D7B989-3A25-4153-8DE0-CC7949D031CF}" srcId="{515D0742-8BA9-476A-AC88-6F00015D3B50}" destId="{0E1FEFFE-F995-446D-AC0D-CE3058636DD9}" srcOrd="0" destOrd="0" parTransId="{B5414C25-BA20-413F-A6F7-ED880B74AF78}" sibTransId="{03F1088F-A9B9-4189-A93F-24313A2CA3EB}"/>
    <dgm:cxn modelId="{49A634B1-64AF-40CA-B5AA-018BD8EC5FA6}" type="presOf" srcId="{0D2FAF16-F7B5-4A44-B42E-2D2566CA54BD}" destId="{E68989E2-5388-434A-88B0-9896D1B190C2}" srcOrd="0" destOrd="0" presId="urn:microsoft.com/office/officeart/2005/8/layout/hList1"/>
    <dgm:cxn modelId="{7ABC13D3-27D2-4720-833A-E6BBF9D6F1E5}" srcId="{0E1FEFFE-F995-446D-AC0D-CE3058636DD9}" destId="{142FB002-F9E3-4516-BEB1-C46F047F90BA}" srcOrd="0" destOrd="0" parTransId="{30A3C7B3-66E2-4D30-A69A-A563B883F915}" sibTransId="{BECD991A-A4DA-44CA-AD75-D7BDBEA18F76}"/>
    <dgm:cxn modelId="{B0EC5EE3-7174-45C4-8F3A-B2193E988F2C}" type="presOf" srcId="{0E1FEFFE-F995-446D-AC0D-CE3058636DD9}" destId="{46B8A6C5-2007-4F3F-A2A5-5DEA435292B9}" srcOrd="0" destOrd="0" presId="urn:microsoft.com/office/officeart/2005/8/layout/hList1"/>
    <dgm:cxn modelId="{014409CB-3129-4B4D-8E60-E522D692FF0D}" type="presParOf" srcId="{A85DF4DB-CDE0-4EE3-A38B-8234DF5A66D8}" destId="{4BF14426-20D1-44CA-9B78-1D39C99AD912}" srcOrd="0" destOrd="0" presId="urn:microsoft.com/office/officeart/2005/8/layout/hList1"/>
    <dgm:cxn modelId="{76D388E2-D18C-4AFB-BCEB-8E9CEA409DD0}" type="presParOf" srcId="{4BF14426-20D1-44CA-9B78-1D39C99AD912}" destId="{46B8A6C5-2007-4F3F-A2A5-5DEA435292B9}" srcOrd="0" destOrd="0" presId="urn:microsoft.com/office/officeart/2005/8/layout/hList1"/>
    <dgm:cxn modelId="{94A7F166-7ABC-4A39-9883-0C51455DB413}" type="presParOf" srcId="{4BF14426-20D1-44CA-9B78-1D39C99AD912}" destId="{BF3BB4FF-F3DF-40D0-8CB2-48E01E3589DA}" srcOrd="1" destOrd="0" presId="urn:microsoft.com/office/officeart/2005/8/layout/hList1"/>
    <dgm:cxn modelId="{20B11674-902C-48F3-8364-19BE7B6EBC26}" type="presParOf" srcId="{A85DF4DB-CDE0-4EE3-A38B-8234DF5A66D8}" destId="{6FCF305A-9A37-4CEF-B4F3-C2D38A468E99}" srcOrd="1" destOrd="0" presId="urn:microsoft.com/office/officeart/2005/8/layout/hList1"/>
    <dgm:cxn modelId="{F3E4498C-0B06-4EAA-A371-E7B709FEA29D}" type="presParOf" srcId="{A85DF4DB-CDE0-4EE3-A38B-8234DF5A66D8}" destId="{727FDF60-5F1E-49E4-AAF4-6F04EB5858AC}" srcOrd="2" destOrd="0" presId="urn:microsoft.com/office/officeart/2005/8/layout/hList1"/>
    <dgm:cxn modelId="{91E1527E-2626-4C7F-A6D8-A68985231DB6}" type="presParOf" srcId="{727FDF60-5F1E-49E4-AAF4-6F04EB5858AC}" destId="{E68989E2-5388-434A-88B0-9896D1B190C2}" srcOrd="0" destOrd="0" presId="urn:microsoft.com/office/officeart/2005/8/layout/hList1"/>
    <dgm:cxn modelId="{5F4896F4-55A9-47A5-9905-548137664B4B}" type="presParOf" srcId="{727FDF60-5F1E-49E4-AAF4-6F04EB5858AC}" destId="{1853DF86-654D-4B94-BA47-0C551361492F}" srcOrd="1" destOrd="0" presId="urn:microsoft.com/office/officeart/2005/8/layout/hList1"/>
  </dgm:cxnLst>
  <dgm:bg>
    <a:effectLst>
      <a:outerShdw blurRad="50800" dist="38100" dir="18900000" algn="bl" rotWithShape="0">
        <a:prstClr val="black">
          <a:alpha val="40000"/>
        </a:prstClr>
      </a:outerShd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196E55-C8AC-40B4-AA64-1E70E82CB5CB}" type="doc">
      <dgm:prSet loTypeId="urn:microsoft.com/office/officeart/2005/8/layout/default" loCatId="list" qsTypeId="urn:microsoft.com/office/officeart/2005/8/quickstyle/3d2" qsCatId="3D" csTypeId="urn:microsoft.com/office/officeart/2005/8/colors/accent1_2" csCatId="accent1" phldr="1"/>
      <dgm:spPr/>
      <dgm:t>
        <a:bodyPr/>
        <a:lstStyle/>
        <a:p>
          <a:endParaRPr lang="es-CR"/>
        </a:p>
      </dgm:t>
    </dgm:pt>
    <dgm:pt modelId="{2F708998-FBB5-4C23-B049-7981D85C72AF}">
      <dgm:prSet phldrT="[Texto]"/>
      <dgm:spPr/>
      <dgm:t>
        <a:bodyPr/>
        <a:lstStyle/>
        <a:p>
          <a:r>
            <a:rPr lang="es-CR" dirty="0"/>
            <a:t>Colegios</a:t>
          </a:r>
          <a:r>
            <a:rPr lang="es-CR" baseline="0" dirty="0"/>
            <a:t> Profesionales</a:t>
          </a:r>
          <a:endParaRPr lang="es-CR" dirty="0"/>
        </a:p>
      </dgm:t>
    </dgm:pt>
    <dgm:pt modelId="{DE550C9F-4978-47FD-972B-7C56A786AB8A}" type="parTrans" cxnId="{F5416E5D-EDF3-4DF3-8325-1F4254954F25}">
      <dgm:prSet/>
      <dgm:spPr/>
      <dgm:t>
        <a:bodyPr/>
        <a:lstStyle/>
        <a:p>
          <a:endParaRPr lang="es-CR"/>
        </a:p>
      </dgm:t>
    </dgm:pt>
    <dgm:pt modelId="{3C5AE4AE-4D1C-4611-97B4-AE7F6CAD6FC3}" type="sibTrans" cxnId="{F5416E5D-EDF3-4DF3-8325-1F4254954F25}">
      <dgm:prSet/>
      <dgm:spPr/>
      <dgm:t>
        <a:bodyPr/>
        <a:lstStyle/>
        <a:p>
          <a:endParaRPr lang="es-CR"/>
        </a:p>
      </dgm:t>
    </dgm:pt>
    <dgm:pt modelId="{F90B5664-8183-45A7-B690-FBB270312F9A}">
      <dgm:prSet phldrT="[Texto]"/>
      <dgm:spPr/>
      <dgm:t>
        <a:bodyPr/>
        <a:lstStyle/>
        <a:p>
          <a:r>
            <a:rPr lang="es-CR" dirty="0"/>
            <a:t>Cursos y Certificaciones</a:t>
          </a:r>
        </a:p>
      </dgm:t>
    </dgm:pt>
    <dgm:pt modelId="{DE29D566-C3C6-4D13-BCBE-22C8452DB2DE}" type="parTrans" cxnId="{26F50385-E505-45AA-AA45-C3A770A64CF4}">
      <dgm:prSet/>
      <dgm:spPr/>
      <dgm:t>
        <a:bodyPr/>
        <a:lstStyle/>
        <a:p>
          <a:endParaRPr lang="es-CR"/>
        </a:p>
      </dgm:t>
    </dgm:pt>
    <dgm:pt modelId="{4AE928EC-1877-4B5B-AAA2-E51E9EA25574}" type="sibTrans" cxnId="{26F50385-E505-45AA-AA45-C3A770A64CF4}">
      <dgm:prSet/>
      <dgm:spPr/>
      <dgm:t>
        <a:bodyPr/>
        <a:lstStyle/>
        <a:p>
          <a:endParaRPr lang="es-CR"/>
        </a:p>
      </dgm:t>
    </dgm:pt>
    <dgm:pt modelId="{94468687-D465-4BBA-82BC-88FD67A697AB}">
      <dgm:prSet phldrT="[Texto]"/>
      <dgm:spPr/>
      <dgm:t>
        <a:bodyPr/>
        <a:lstStyle/>
        <a:p>
          <a:r>
            <a:rPr lang="es-CR" dirty="0"/>
            <a:t>Estudios Formales</a:t>
          </a:r>
        </a:p>
      </dgm:t>
    </dgm:pt>
    <dgm:pt modelId="{663E71A2-4138-419E-B4FE-17230541E3C1}" type="parTrans" cxnId="{8F5778EC-D400-46D2-BFD6-2FF321CB4281}">
      <dgm:prSet/>
      <dgm:spPr/>
      <dgm:t>
        <a:bodyPr/>
        <a:lstStyle/>
        <a:p>
          <a:endParaRPr lang="es-CR"/>
        </a:p>
      </dgm:t>
    </dgm:pt>
    <dgm:pt modelId="{914A3BAE-E368-482E-AA57-4C83D177A13B}" type="sibTrans" cxnId="{8F5778EC-D400-46D2-BFD6-2FF321CB4281}">
      <dgm:prSet/>
      <dgm:spPr/>
      <dgm:t>
        <a:bodyPr/>
        <a:lstStyle/>
        <a:p>
          <a:endParaRPr lang="es-CR"/>
        </a:p>
      </dgm:t>
    </dgm:pt>
    <dgm:pt modelId="{675115DD-C8D9-4D82-938A-A27D99795DEB}">
      <dgm:prSet phldrT="[Texto]"/>
      <dgm:spPr/>
      <dgm:t>
        <a:bodyPr/>
        <a:lstStyle/>
        <a:p>
          <a:r>
            <a:rPr lang="es-CR" dirty="0"/>
            <a:t>Experiencia Laboral</a:t>
          </a:r>
        </a:p>
      </dgm:t>
    </dgm:pt>
    <dgm:pt modelId="{0E525187-3915-4319-8AC4-B02B5C269DC2}" type="parTrans" cxnId="{4D7280C6-439D-4B4A-BEB1-BA56D53BCF19}">
      <dgm:prSet/>
      <dgm:spPr/>
      <dgm:t>
        <a:bodyPr/>
        <a:lstStyle/>
        <a:p>
          <a:endParaRPr lang="es-CR"/>
        </a:p>
      </dgm:t>
    </dgm:pt>
    <dgm:pt modelId="{229E3931-3BE2-4626-A751-F902F41B5967}" type="sibTrans" cxnId="{4D7280C6-439D-4B4A-BEB1-BA56D53BCF19}">
      <dgm:prSet/>
      <dgm:spPr/>
      <dgm:t>
        <a:bodyPr/>
        <a:lstStyle/>
        <a:p>
          <a:endParaRPr lang="es-CR"/>
        </a:p>
      </dgm:t>
    </dgm:pt>
    <dgm:pt modelId="{9B279CBD-D951-4BA9-936F-E342E7458D10}">
      <dgm:prSet phldrT="[Texto]"/>
      <dgm:spPr/>
      <dgm:t>
        <a:bodyPr/>
        <a:lstStyle/>
        <a:p>
          <a:r>
            <a:rPr lang="es-CR" dirty="0"/>
            <a:t>Nombramientos UCR</a:t>
          </a:r>
        </a:p>
      </dgm:t>
    </dgm:pt>
    <dgm:pt modelId="{421C19DA-F260-439C-B073-40B4BD822FE2}" type="parTrans" cxnId="{4383996F-292C-435E-9277-4B6BB4506A2F}">
      <dgm:prSet/>
      <dgm:spPr/>
      <dgm:t>
        <a:bodyPr/>
        <a:lstStyle/>
        <a:p>
          <a:endParaRPr lang="es-CR"/>
        </a:p>
      </dgm:t>
    </dgm:pt>
    <dgm:pt modelId="{8513291B-D8C0-4996-A8C5-46B9CEBFF749}" type="sibTrans" cxnId="{4383996F-292C-435E-9277-4B6BB4506A2F}">
      <dgm:prSet/>
      <dgm:spPr/>
      <dgm:t>
        <a:bodyPr/>
        <a:lstStyle/>
        <a:p>
          <a:endParaRPr lang="es-CR"/>
        </a:p>
      </dgm:t>
    </dgm:pt>
    <dgm:pt modelId="{E9E55624-3E93-4B8C-B69E-B5CC2D134327}">
      <dgm:prSet phldrT="[Texto]"/>
      <dgm:spPr/>
      <dgm:t>
        <a:bodyPr/>
        <a:lstStyle/>
        <a:p>
          <a:r>
            <a:rPr lang="es-CR" dirty="0"/>
            <a:t>Idiomas</a:t>
          </a:r>
        </a:p>
      </dgm:t>
    </dgm:pt>
    <dgm:pt modelId="{9957DBB1-B405-44CA-9556-94F7E05B36AA}" type="parTrans" cxnId="{0C830858-F961-4A42-AE3A-A8D67A26C288}">
      <dgm:prSet/>
      <dgm:spPr/>
      <dgm:t>
        <a:bodyPr/>
        <a:lstStyle/>
        <a:p>
          <a:endParaRPr lang="es-CR"/>
        </a:p>
      </dgm:t>
    </dgm:pt>
    <dgm:pt modelId="{D5325EB4-C6C4-4989-9846-34DCBFB1D7E4}" type="sibTrans" cxnId="{0C830858-F961-4A42-AE3A-A8D67A26C288}">
      <dgm:prSet/>
      <dgm:spPr/>
      <dgm:t>
        <a:bodyPr/>
        <a:lstStyle/>
        <a:p>
          <a:endParaRPr lang="es-CR"/>
        </a:p>
      </dgm:t>
    </dgm:pt>
    <dgm:pt modelId="{661839C8-0834-4902-8606-7555E728A676}">
      <dgm:prSet phldrT="[Texto]"/>
      <dgm:spPr/>
      <dgm:t>
        <a:bodyPr/>
        <a:lstStyle/>
        <a:p>
          <a:r>
            <a:rPr lang="es-CR" dirty="0"/>
            <a:t>Licencias de conducir</a:t>
          </a:r>
        </a:p>
      </dgm:t>
    </dgm:pt>
    <dgm:pt modelId="{F67D4DCA-33FE-4944-88D9-55C1D73E17D2}" type="parTrans" cxnId="{D4D38490-3CA1-4BB7-B1B0-DCF6AC538B19}">
      <dgm:prSet/>
      <dgm:spPr/>
      <dgm:t>
        <a:bodyPr/>
        <a:lstStyle/>
        <a:p>
          <a:endParaRPr lang="es-CR"/>
        </a:p>
      </dgm:t>
    </dgm:pt>
    <dgm:pt modelId="{51F12677-08B4-40FB-9404-A973B66FA832}" type="sibTrans" cxnId="{D4D38490-3CA1-4BB7-B1B0-DCF6AC538B19}">
      <dgm:prSet/>
      <dgm:spPr/>
      <dgm:t>
        <a:bodyPr/>
        <a:lstStyle/>
        <a:p>
          <a:endParaRPr lang="es-CR"/>
        </a:p>
      </dgm:t>
    </dgm:pt>
    <dgm:pt modelId="{FFAD2376-DF77-445C-A777-EFB3690838B0}" type="pres">
      <dgm:prSet presAssocID="{EF196E55-C8AC-40B4-AA64-1E70E82CB5CB}" presName="diagram" presStyleCnt="0">
        <dgm:presLayoutVars>
          <dgm:dir/>
          <dgm:resizeHandles val="exact"/>
        </dgm:presLayoutVars>
      </dgm:prSet>
      <dgm:spPr/>
    </dgm:pt>
    <dgm:pt modelId="{D6F03B4B-00BE-4702-9477-FF6A5D5F351B}" type="pres">
      <dgm:prSet presAssocID="{2F708998-FBB5-4C23-B049-7981D85C72AF}" presName="node" presStyleLbl="node1" presStyleIdx="0" presStyleCnt="7">
        <dgm:presLayoutVars>
          <dgm:bulletEnabled val="1"/>
        </dgm:presLayoutVars>
      </dgm:prSet>
      <dgm:spPr/>
    </dgm:pt>
    <dgm:pt modelId="{B5A32C41-D8D7-4AB1-8E88-FB07A91694D9}" type="pres">
      <dgm:prSet presAssocID="{3C5AE4AE-4D1C-4611-97B4-AE7F6CAD6FC3}" presName="sibTrans" presStyleCnt="0"/>
      <dgm:spPr/>
    </dgm:pt>
    <dgm:pt modelId="{617D46C0-28A6-4542-9BA2-BAF74DEF71EB}" type="pres">
      <dgm:prSet presAssocID="{F90B5664-8183-45A7-B690-FBB270312F9A}" presName="node" presStyleLbl="node1" presStyleIdx="1" presStyleCnt="7">
        <dgm:presLayoutVars>
          <dgm:bulletEnabled val="1"/>
        </dgm:presLayoutVars>
      </dgm:prSet>
      <dgm:spPr/>
    </dgm:pt>
    <dgm:pt modelId="{1B9DCD15-532A-47F1-A50C-12ED6853992A}" type="pres">
      <dgm:prSet presAssocID="{4AE928EC-1877-4B5B-AAA2-E51E9EA25574}" presName="sibTrans" presStyleCnt="0"/>
      <dgm:spPr/>
    </dgm:pt>
    <dgm:pt modelId="{8206FEA8-4012-4915-B42F-F8C1E0F94573}" type="pres">
      <dgm:prSet presAssocID="{94468687-D465-4BBA-82BC-88FD67A697AB}" presName="node" presStyleLbl="node1" presStyleIdx="2" presStyleCnt="7">
        <dgm:presLayoutVars>
          <dgm:bulletEnabled val="1"/>
        </dgm:presLayoutVars>
      </dgm:prSet>
      <dgm:spPr/>
    </dgm:pt>
    <dgm:pt modelId="{1F02CC6B-5512-40B8-9C01-C4334F442240}" type="pres">
      <dgm:prSet presAssocID="{914A3BAE-E368-482E-AA57-4C83D177A13B}" presName="sibTrans" presStyleCnt="0"/>
      <dgm:spPr/>
    </dgm:pt>
    <dgm:pt modelId="{1877883E-5206-4C1A-ABD2-48E586EB697A}" type="pres">
      <dgm:prSet presAssocID="{675115DD-C8D9-4D82-938A-A27D99795DEB}" presName="node" presStyleLbl="node1" presStyleIdx="3" presStyleCnt="7">
        <dgm:presLayoutVars>
          <dgm:bulletEnabled val="1"/>
        </dgm:presLayoutVars>
      </dgm:prSet>
      <dgm:spPr/>
    </dgm:pt>
    <dgm:pt modelId="{8F4DC9AD-E634-4553-B091-5EE4D2270D5C}" type="pres">
      <dgm:prSet presAssocID="{229E3931-3BE2-4626-A751-F902F41B5967}" presName="sibTrans" presStyleCnt="0"/>
      <dgm:spPr/>
    </dgm:pt>
    <dgm:pt modelId="{3F9A20B7-1504-4483-9A8C-D878327EC1BD}" type="pres">
      <dgm:prSet presAssocID="{9B279CBD-D951-4BA9-936F-E342E7458D10}" presName="node" presStyleLbl="node1" presStyleIdx="4" presStyleCnt="7">
        <dgm:presLayoutVars>
          <dgm:bulletEnabled val="1"/>
        </dgm:presLayoutVars>
      </dgm:prSet>
      <dgm:spPr/>
    </dgm:pt>
    <dgm:pt modelId="{A7D37164-A5F1-4BE7-BBD5-5A6EDA8F5490}" type="pres">
      <dgm:prSet presAssocID="{8513291B-D8C0-4996-A8C5-46B9CEBFF749}" presName="sibTrans" presStyleCnt="0"/>
      <dgm:spPr/>
    </dgm:pt>
    <dgm:pt modelId="{413BC2FF-B6E8-4A52-A358-8469162005CB}" type="pres">
      <dgm:prSet presAssocID="{E9E55624-3E93-4B8C-B69E-B5CC2D134327}" presName="node" presStyleLbl="node1" presStyleIdx="5" presStyleCnt="7">
        <dgm:presLayoutVars>
          <dgm:bulletEnabled val="1"/>
        </dgm:presLayoutVars>
      </dgm:prSet>
      <dgm:spPr/>
    </dgm:pt>
    <dgm:pt modelId="{086B13DF-9D56-4CC0-BFF3-B0C602EC16DE}" type="pres">
      <dgm:prSet presAssocID="{D5325EB4-C6C4-4989-9846-34DCBFB1D7E4}" presName="sibTrans" presStyleCnt="0"/>
      <dgm:spPr/>
    </dgm:pt>
    <dgm:pt modelId="{CEBB4DC9-C8CB-4CBD-8904-232876D11750}" type="pres">
      <dgm:prSet presAssocID="{661839C8-0834-4902-8606-7555E728A676}" presName="node" presStyleLbl="node1" presStyleIdx="6" presStyleCnt="7">
        <dgm:presLayoutVars>
          <dgm:bulletEnabled val="1"/>
        </dgm:presLayoutVars>
      </dgm:prSet>
      <dgm:spPr/>
    </dgm:pt>
  </dgm:ptLst>
  <dgm:cxnLst>
    <dgm:cxn modelId="{0724935B-AF10-4B70-B494-9C1298731C62}" type="presOf" srcId="{94468687-D465-4BBA-82BC-88FD67A697AB}" destId="{8206FEA8-4012-4915-B42F-F8C1E0F94573}" srcOrd="0" destOrd="0" presId="urn:microsoft.com/office/officeart/2005/8/layout/default"/>
    <dgm:cxn modelId="{F5416E5D-EDF3-4DF3-8325-1F4254954F25}" srcId="{EF196E55-C8AC-40B4-AA64-1E70E82CB5CB}" destId="{2F708998-FBB5-4C23-B049-7981D85C72AF}" srcOrd="0" destOrd="0" parTransId="{DE550C9F-4978-47FD-972B-7C56A786AB8A}" sibTransId="{3C5AE4AE-4D1C-4611-97B4-AE7F6CAD6FC3}"/>
    <dgm:cxn modelId="{B624535D-473C-45BC-8AA3-B51BBE369A12}" type="presOf" srcId="{E9E55624-3E93-4B8C-B69E-B5CC2D134327}" destId="{413BC2FF-B6E8-4A52-A358-8469162005CB}" srcOrd="0" destOrd="0" presId="urn:microsoft.com/office/officeart/2005/8/layout/default"/>
    <dgm:cxn modelId="{37A8CC5D-6C5D-4055-85FC-5F8ED1E416DD}" type="presOf" srcId="{2F708998-FBB5-4C23-B049-7981D85C72AF}" destId="{D6F03B4B-00BE-4702-9477-FF6A5D5F351B}" srcOrd="0" destOrd="0" presId="urn:microsoft.com/office/officeart/2005/8/layout/default"/>
    <dgm:cxn modelId="{838AC64A-9276-41C9-A390-A54C7D4DBC9D}" type="presOf" srcId="{675115DD-C8D9-4D82-938A-A27D99795DEB}" destId="{1877883E-5206-4C1A-ABD2-48E586EB697A}" srcOrd="0" destOrd="0" presId="urn:microsoft.com/office/officeart/2005/8/layout/default"/>
    <dgm:cxn modelId="{4383996F-292C-435E-9277-4B6BB4506A2F}" srcId="{EF196E55-C8AC-40B4-AA64-1E70E82CB5CB}" destId="{9B279CBD-D951-4BA9-936F-E342E7458D10}" srcOrd="4" destOrd="0" parTransId="{421C19DA-F260-439C-B073-40B4BD822FE2}" sibTransId="{8513291B-D8C0-4996-A8C5-46B9CEBFF749}"/>
    <dgm:cxn modelId="{0C830858-F961-4A42-AE3A-A8D67A26C288}" srcId="{EF196E55-C8AC-40B4-AA64-1E70E82CB5CB}" destId="{E9E55624-3E93-4B8C-B69E-B5CC2D134327}" srcOrd="5" destOrd="0" parTransId="{9957DBB1-B405-44CA-9556-94F7E05B36AA}" sibTransId="{D5325EB4-C6C4-4989-9846-34DCBFB1D7E4}"/>
    <dgm:cxn modelId="{26F50385-E505-45AA-AA45-C3A770A64CF4}" srcId="{EF196E55-C8AC-40B4-AA64-1E70E82CB5CB}" destId="{F90B5664-8183-45A7-B690-FBB270312F9A}" srcOrd="1" destOrd="0" parTransId="{DE29D566-C3C6-4D13-BCBE-22C8452DB2DE}" sibTransId="{4AE928EC-1877-4B5B-AAA2-E51E9EA25574}"/>
    <dgm:cxn modelId="{70413A85-52FC-4EBA-804C-B4874B7B6AAB}" type="presOf" srcId="{9B279CBD-D951-4BA9-936F-E342E7458D10}" destId="{3F9A20B7-1504-4483-9A8C-D878327EC1BD}" srcOrd="0" destOrd="0" presId="urn:microsoft.com/office/officeart/2005/8/layout/default"/>
    <dgm:cxn modelId="{D4D38490-3CA1-4BB7-B1B0-DCF6AC538B19}" srcId="{EF196E55-C8AC-40B4-AA64-1E70E82CB5CB}" destId="{661839C8-0834-4902-8606-7555E728A676}" srcOrd="6" destOrd="0" parTransId="{F67D4DCA-33FE-4944-88D9-55C1D73E17D2}" sibTransId="{51F12677-08B4-40FB-9404-A973B66FA832}"/>
    <dgm:cxn modelId="{4D7280C6-439D-4B4A-BEB1-BA56D53BCF19}" srcId="{EF196E55-C8AC-40B4-AA64-1E70E82CB5CB}" destId="{675115DD-C8D9-4D82-938A-A27D99795DEB}" srcOrd="3" destOrd="0" parTransId="{0E525187-3915-4319-8AC4-B02B5C269DC2}" sibTransId="{229E3931-3BE2-4626-A751-F902F41B5967}"/>
    <dgm:cxn modelId="{3E574FCE-B2B3-47E0-802E-AAF5BB9F1B54}" type="presOf" srcId="{F90B5664-8183-45A7-B690-FBB270312F9A}" destId="{617D46C0-28A6-4542-9BA2-BAF74DEF71EB}" srcOrd="0" destOrd="0" presId="urn:microsoft.com/office/officeart/2005/8/layout/default"/>
    <dgm:cxn modelId="{562CBCD1-F8DB-4821-B437-36E8D6D41EE8}" type="presOf" srcId="{EF196E55-C8AC-40B4-AA64-1E70E82CB5CB}" destId="{FFAD2376-DF77-445C-A777-EFB3690838B0}" srcOrd="0" destOrd="0" presId="urn:microsoft.com/office/officeart/2005/8/layout/default"/>
    <dgm:cxn modelId="{8F5778EC-D400-46D2-BFD6-2FF321CB4281}" srcId="{EF196E55-C8AC-40B4-AA64-1E70E82CB5CB}" destId="{94468687-D465-4BBA-82BC-88FD67A697AB}" srcOrd="2" destOrd="0" parTransId="{663E71A2-4138-419E-B4FE-17230541E3C1}" sibTransId="{914A3BAE-E368-482E-AA57-4C83D177A13B}"/>
    <dgm:cxn modelId="{E6E913F4-26FF-46E8-9002-141618AE4A72}" type="presOf" srcId="{661839C8-0834-4902-8606-7555E728A676}" destId="{CEBB4DC9-C8CB-4CBD-8904-232876D11750}" srcOrd="0" destOrd="0" presId="urn:microsoft.com/office/officeart/2005/8/layout/default"/>
    <dgm:cxn modelId="{1D5E7152-A83E-4E6E-A40D-520FB957934E}" type="presParOf" srcId="{FFAD2376-DF77-445C-A777-EFB3690838B0}" destId="{D6F03B4B-00BE-4702-9477-FF6A5D5F351B}" srcOrd="0" destOrd="0" presId="urn:microsoft.com/office/officeart/2005/8/layout/default"/>
    <dgm:cxn modelId="{54519584-0B7F-4E19-8543-DBA70150DA67}" type="presParOf" srcId="{FFAD2376-DF77-445C-A777-EFB3690838B0}" destId="{B5A32C41-D8D7-4AB1-8E88-FB07A91694D9}" srcOrd="1" destOrd="0" presId="urn:microsoft.com/office/officeart/2005/8/layout/default"/>
    <dgm:cxn modelId="{5939C614-7D52-46A6-BADC-9CC981CC6E1F}" type="presParOf" srcId="{FFAD2376-DF77-445C-A777-EFB3690838B0}" destId="{617D46C0-28A6-4542-9BA2-BAF74DEF71EB}" srcOrd="2" destOrd="0" presId="urn:microsoft.com/office/officeart/2005/8/layout/default"/>
    <dgm:cxn modelId="{5DC75115-6862-4FD4-8B96-0A41FA9A0EC2}" type="presParOf" srcId="{FFAD2376-DF77-445C-A777-EFB3690838B0}" destId="{1B9DCD15-532A-47F1-A50C-12ED6853992A}" srcOrd="3" destOrd="0" presId="urn:microsoft.com/office/officeart/2005/8/layout/default"/>
    <dgm:cxn modelId="{135BD29D-11AB-4ED4-840D-F2828BA83964}" type="presParOf" srcId="{FFAD2376-DF77-445C-A777-EFB3690838B0}" destId="{8206FEA8-4012-4915-B42F-F8C1E0F94573}" srcOrd="4" destOrd="0" presId="urn:microsoft.com/office/officeart/2005/8/layout/default"/>
    <dgm:cxn modelId="{F342DF61-F6AD-40FB-8A88-D20972C91A62}" type="presParOf" srcId="{FFAD2376-DF77-445C-A777-EFB3690838B0}" destId="{1F02CC6B-5512-40B8-9C01-C4334F442240}" srcOrd="5" destOrd="0" presId="urn:microsoft.com/office/officeart/2005/8/layout/default"/>
    <dgm:cxn modelId="{B24063CF-299F-4DED-9453-231BCFAD23E5}" type="presParOf" srcId="{FFAD2376-DF77-445C-A777-EFB3690838B0}" destId="{1877883E-5206-4C1A-ABD2-48E586EB697A}" srcOrd="6" destOrd="0" presId="urn:microsoft.com/office/officeart/2005/8/layout/default"/>
    <dgm:cxn modelId="{F414CECC-4EAC-4C2E-A5F2-F5E65C152C5C}" type="presParOf" srcId="{FFAD2376-DF77-445C-A777-EFB3690838B0}" destId="{8F4DC9AD-E634-4553-B091-5EE4D2270D5C}" srcOrd="7" destOrd="0" presId="urn:microsoft.com/office/officeart/2005/8/layout/default"/>
    <dgm:cxn modelId="{3DB04F24-721D-4033-83A2-C1BDAA893916}" type="presParOf" srcId="{FFAD2376-DF77-445C-A777-EFB3690838B0}" destId="{3F9A20B7-1504-4483-9A8C-D878327EC1BD}" srcOrd="8" destOrd="0" presId="urn:microsoft.com/office/officeart/2005/8/layout/default"/>
    <dgm:cxn modelId="{8D90C86F-F499-492E-A594-1342D6D57AF7}" type="presParOf" srcId="{FFAD2376-DF77-445C-A777-EFB3690838B0}" destId="{A7D37164-A5F1-4BE7-BBD5-5A6EDA8F5490}" srcOrd="9" destOrd="0" presId="urn:microsoft.com/office/officeart/2005/8/layout/default"/>
    <dgm:cxn modelId="{2C9C219B-7505-4D0A-8DFB-33DA648456E8}" type="presParOf" srcId="{FFAD2376-DF77-445C-A777-EFB3690838B0}" destId="{413BC2FF-B6E8-4A52-A358-8469162005CB}" srcOrd="10" destOrd="0" presId="urn:microsoft.com/office/officeart/2005/8/layout/default"/>
    <dgm:cxn modelId="{6CAEA692-1F3C-42E4-9C54-0CE7271A88AE}" type="presParOf" srcId="{FFAD2376-DF77-445C-A777-EFB3690838B0}" destId="{086B13DF-9D56-4CC0-BFF3-B0C602EC16DE}" srcOrd="11" destOrd="0" presId="urn:microsoft.com/office/officeart/2005/8/layout/default"/>
    <dgm:cxn modelId="{D199FA79-C35B-48E9-AB91-F513555CF092}" type="presParOf" srcId="{FFAD2376-DF77-445C-A777-EFB3690838B0}" destId="{CEBB4DC9-C8CB-4CBD-8904-232876D11750}"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F196E55-C8AC-40B4-AA64-1E70E82CB5CB}" type="doc">
      <dgm:prSet loTypeId="urn:microsoft.com/office/officeart/2005/8/layout/hList6" loCatId="list" qsTypeId="urn:microsoft.com/office/officeart/2005/8/quickstyle/3d1" qsCatId="3D" csTypeId="urn:microsoft.com/office/officeart/2005/8/colors/accent1_2" csCatId="accent1" phldr="1"/>
      <dgm:spPr/>
      <dgm:t>
        <a:bodyPr/>
        <a:lstStyle/>
        <a:p>
          <a:endParaRPr lang="es-CR"/>
        </a:p>
      </dgm:t>
    </dgm:pt>
    <dgm:pt modelId="{F90B5664-8183-45A7-B690-FBB270312F9A}">
      <dgm:prSet phldrT="[Texto]"/>
      <dgm:spPr/>
      <dgm:t>
        <a:bodyPr/>
        <a:lstStyle/>
        <a:p>
          <a:r>
            <a:rPr lang="es-CR" dirty="0"/>
            <a:t>En caso de pérdida del título por alguna situación, la información que se incluye debe ser la de una certificación o constancia de la Institución que corresponde.</a:t>
          </a:r>
        </a:p>
      </dgm:t>
    </dgm:pt>
    <dgm:pt modelId="{DE29D566-C3C6-4D13-BCBE-22C8452DB2DE}" type="parTrans" cxnId="{26F50385-E505-45AA-AA45-C3A770A64CF4}">
      <dgm:prSet/>
      <dgm:spPr/>
      <dgm:t>
        <a:bodyPr/>
        <a:lstStyle/>
        <a:p>
          <a:endParaRPr lang="es-CR"/>
        </a:p>
      </dgm:t>
    </dgm:pt>
    <dgm:pt modelId="{4AE928EC-1877-4B5B-AAA2-E51E9EA25574}" type="sibTrans" cxnId="{26F50385-E505-45AA-AA45-C3A770A64CF4}">
      <dgm:prSet/>
      <dgm:spPr/>
      <dgm:t>
        <a:bodyPr/>
        <a:lstStyle/>
        <a:p>
          <a:endParaRPr lang="es-CR"/>
        </a:p>
      </dgm:t>
    </dgm:pt>
    <dgm:pt modelId="{94468687-D465-4BBA-82BC-88FD67A697AB}">
      <dgm:prSet phldrT="[Texto]"/>
      <dgm:spPr/>
      <dgm:t>
        <a:bodyPr/>
        <a:lstStyle/>
        <a:p>
          <a:r>
            <a:rPr lang="es-CR" dirty="0"/>
            <a:t>No es posible incluir créditos aprobados correspondientes a estudios de Licenciatura, Maestría, Doctorado, Especialidad de Posgrado o Especialidad Profesional.</a:t>
          </a:r>
        </a:p>
      </dgm:t>
    </dgm:pt>
    <dgm:pt modelId="{663E71A2-4138-419E-B4FE-17230541E3C1}" type="parTrans" cxnId="{8F5778EC-D400-46D2-BFD6-2FF321CB4281}">
      <dgm:prSet/>
      <dgm:spPr/>
      <dgm:t>
        <a:bodyPr/>
        <a:lstStyle/>
        <a:p>
          <a:endParaRPr lang="es-CR"/>
        </a:p>
      </dgm:t>
    </dgm:pt>
    <dgm:pt modelId="{914A3BAE-E368-482E-AA57-4C83D177A13B}" type="sibTrans" cxnId="{8F5778EC-D400-46D2-BFD6-2FF321CB4281}">
      <dgm:prSet/>
      <dgm:spPr/>
      <dgm:t>
        <a:bodyPr/>
        <a:lstStyle/>
        <a:p>
          <a:endParaRPr lang="es-CR"/>
        </a:p>
      </dgm:t>
    </dgm:pt>
    <dgm:pt modelId="{BAFDFF3E-F2CC-4D13-A77A-FE0FE68501D3}">
      <dgm:prSet/>
      <dgm:spPr/>
      <dgm:t>
        <a:bodyPr/>
        <a:lstStyle/>
        <a:p>
          <a:r>
            <a:rPr lang="es-CR" dirty="0"/>
            <a:t>La información que ingrese en el sistema, debe coincidir con la  de los títulos,  certificaciones, cartas de tiempo servido, licencias de conducir, permisos y otros. </a:t>
          </a:r>
          <a:endParaRPr lang="es-CR" dirty="0">
            <a:solidFill>
              <a:schemeClr val="tx1"/>
            </a:solidFill>
            <a:highlight>
              <a:srgbClr val="FFFF00"/>
            </a:highlight>
          </a:endParaRPr>
        </a:p>
      </dgm:t>
    </dgm:pt>
    <dgm:pt modelId="{50E4A1B6-FC1C-4652-A002-23C7004F10E9}" type="parTrans" cxnId="{28AA2414-93CB-4242-9711-E071A1BDE185}">
      <dgm:prSet/>
      <dgm:spPr/>
      <dgm:t>
        <a:bodyPr/>
        <a:lstStyle/>
        <a:p>
          <a:endParaRPr lang="es-CR"/>
        </a:p>
      </dgm:t>
    </dgm:pt>
    <dgm:pt modelId="{16C5BE34-2394-491A-8A6A-E8C98FC0D48C}" type="sibTrans" cxnId="{28AA2414-93CB-4242-9711-E071A1BDE185}">
      <dgm:prSet/>
      <dgm:spPr/>
      <dgm:t>
        <a:bodyPr/>
        <a:lstStyle/>
        <a:p>
          <a:endParaRPr lang="es-CR"/>
        </a:p>
      </dgm:t>
    </dgm:pt>
    <dgm:pt modelId="{F6B29974-68D0-4903-AAC9-47B5532F6C8E}" type="pres">
      <dgm:prSet presAssocID="{EF196E55-C8AC-40B4-AA64-1E70E82CB5CB}" presName="Name0" presStyleCnt="0">
        <dgm:presLayoutVars>
          <dgm:dir/>
          <dgm:resizeHandles val="exact"/>
        </dgm:presLayoutVars>
      </dgm:prSet>
      <dgm:spPr/>
    </dgm:pt>
    <dgm:pt modelId="{5A79F3EA-6D87-464B-905E-635CC2419B19}" type="pres">
      <dgm:prSet presAssocID="{BAFDFF3E-F2CC-4D13-A77A-FE0FE68501D3}" presName="node" presStyleLbl="node1" presStyleIdx="0" presStyleCnt="3">
        <dgm:presLayoutVars>
          <dgm:bulletEnabled val="1"/>
        </dgm:presLayoutVars>
      </dgm:prSet>
      <dgm:spPr/>
    </dgm:pt>
    <dgm:pt modelId="{AEA5574B-F22F-4745-B596-61C446E23EF5}" type="pres">
      <dgm:prSet presAssocID="{16C5BE34-2394-491A-8A6A-E8C98FC0D48C}" presName="sibTrans" presStyleCnt="0"/>
      <dgm:spPr/>
    </dgm:pt>
    <dgm:pt modelId="{EE861706-FDA8-4232-B681-8839259D0475}" type="pres">
      <dgm:prSet presAssocID="{F90B5664-8183-45A7-B690-FBB270312F9A}" presName="node" presStyleLbl="node1" presStyleIdx="1" presStyleCnt="3">
        <dgm:presLayoutVars>
          <dgm:bulletEnabled val="1"/>
        </dgm:presLayoutVars>
      </dgm:prSet>
      <dgm:spPr/>
    </dgm:pt>
    <dgm:pt modelId="{A8FB24EB-91DA-4221-9CF9-6657E4C35208}" type="pres">
      <dgm:prSet presAssocID="{4AE928EC-1877-4B5B-AAA2-E51E9EA25574}" presName="sibTrans" presStyleCnt="0"/>
      <dgm:spPr/>
    </dgm:pt>
    <dgm:pt modelId="{13209CE7-019D-404F-BE03-FC07C96FD4B9}" type="pres">
      <dgm:prSet presAssocID="{94468687-D465-4BBA-82BC-88FD67A697AB}" presName="node" presStyleLbl="node1" presStyleIdx="2" presStyleCnt="3">
        <dgm:presLayoutVars>
          <dgm:bulletEnabled val="1"/>
        </dgm:presLayoutVars>
      </dgm:prSet>
      <dgm:spPr/>
    </dgm:pt>
  </dgm:ptLst>
  <dgm:cxnLst>
    <dgm:cxn modelId="{CE330F08-1A2B-4B78-B996-E88C20FB2477}" type="presOf" srcId="{EF196E55-C8AC-40B4-AA64-1E70E82CB5CB}" destId="{F6B29974-68D0-4903-AAC9-47B5532F6C8E}" srcOrd="0" destOrd="0" presId="urn:microsoft.com/office/officeart/2005/8/layout/hList6"/>
    <dgm:cxn modelId="{28AA2414-93CB-4242-9711-E071A1BDE185}" srcId="{EF196E55-C8AC-40B4-AA64-1E70E82CB5CB}" destId="{BAFDFF3E-F2CC-4D13-A77A-FE0FE68501D3}" srcOrd="0" destOrd="0" parTransId="{50E4A1B6-FC1C-4652-A002-23C7004F10E9}" sibTransId="{16C5BE34-2394-491A-8A6A-E8C98FC0D48C}"/>
    <dgm:cxn modelId="{9A049452-5FCE-4030-A0FA-B4685D801097}" type="presOf" srcId="{F90B5664-8183-45A7-B690-FBB270312F9A}" destId="{EE861706-FDA8-4232-B681-8839259D0475}" srcOrd="0" destOrd="0" presId="urn:microsoft.com/office/officeart/2005/8/layout/hList6"/>
    <dgm:cxn modelId="{26F50385-E505-45AA-AA45-C3A770A64CF4}" srcId="{EF196E55-C8AC-40B4-AA64-1E70E82CB5CB}" destId="{F90B5664-8183-45A7-B690-FBB270312F9A}" srcOrd="1" destOrd="0" parTransId="{DE29D566-C3C6-4D13-BCBE-22C8452DB2DE}" sibTransId="{4AE928EC-1877-4B5B-AAA2-E51E9EA25574}"/>
    <dgm:cxn modelId="{8F5778EC-D400-46D2-BFD6-2FF321CB4281}" srcId="{EF196E55-C8AC-40B4-AA64-1E70E82CB5CB}" destId="{94468687-D465-4BBA-82BC-88FD67A697AB}" srcOrd="2" destOrd="0" parTransId="{663E71A2-4138-419E-B4FE-17230541E3C1}" sibTransId="{914A3BAE-E368-482E-AA57-4C83D177A13B}"/>
    <dgm:cxn modelId="{41537DF7-FC9D-4473-B104-08149CAA1D1E}" type="presOf" srcId="{94468687-D465-4BBA-82BC-88FD67A697AB}" destId="{13209CE7-019D-404F-BE03-FC07C96FD4B9}" srcOrd="0" destOrd="0" presId="urn:microsoft.com/office/officeart/2005/8/layout/hList6"/>
    <dgm:cxn modelId="{B08457F9-DF85-4A50-9428-27DFAD85676A}" type="presOf" srcId="{BAFDFF3E-F2CC-4D13-A77A-FE0FE68501D3}" destId="{5A79F3EA-6D87-464B-905E-635CC2419B19}" srcOrd="0" destOrd="0" presId="urn:microsoft.com/office/officeart/2005/8/layout/hList6"/>
    <dgm:cxn modelId="{61DE0487-EB90-469C-B20F-42CF5860ED94}" type="presParOf" srcId="{F6B29974-68D0-4903-AAC9-47B5532F6C8E}" destId="{5A79F3EA-6D87-464B-905E-635CC2419B19}" srcOrd="0" destOrd="0" presId="urn:microsoft.com/office/officeart/2005/8/layout/hList6"/>
    <dgm:cxn modelId="{DBA87518-5185-4427-BF7A-0B5356909F6A}" type="presParOf" srcId="{F6B29974-68D0-4903-AAC9-47B5532F6C8E}" destId="{AEA5574B-F22F-4745-B596-61C446E23EF5}" srcOrd="1" destOrd="0" presId="urn:microsoft.com/office/officeart/2005/8/layout/hList6"/>
    <dgm:cxn modelId="{437DFAE0-6F16-445B-9C5E-B1025C0BCC35}" type="presParOf" srcId="{F6B29974-68D0-4903-AAC9-47B5532F6C8E}" destId="{EE861706-FDA8-4232-B681-8839259D0475}" srcOrd="2" destOrd="0" presId="urn:microsoft.com/office/officeart/2005/8/layout/hList6"/>
    <dgm:cxn modelId="{95CC6C4A-BFBA-4756-97DA-B454D8E794EB}" type="presParOf" srcId="{F6B29974-68D0-4903-AAC9-47B5532F6C8E}" destId="{A8FB24EB-91DA-4221-9CF9-6657E4C35208}" srcOrd="3" destOrd="0" presId="urn:microsoft.com/office/officeart/2005/8/layout/hList6"/>
    <dgm:cxn modelId="{BC7ACACA-20A7-494E-8180-612B03F04830}" type="presParOf" srcId="{F6B29974-68D0-4903-AAC9-47B5532F6C8E}" destId="{13209CE7-019D-404F-BE03-FC07C96FD4B9}"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F196E55-C8AC-40B4-AA64-1E70E82CB5CB}" type="doc">
      <dgm:prSet loTypeId="urn:microsoft.com/office/officeart/2005/8/layout/hList6" loCatId="list" qsTypeId="urn:microsoft.com/office/officeart/2005/8/quickstyle/3d3" qsCatId="3D" csTypeId="urn:microsoft.com/office/officeart/2005/8/colors/accent1_2" csCatId="accent1" phldr="1"/>
      <dgm:spPr/>
      <dgm:t>
        <a:bodyPr/>
        <a:lstStyle/>
        <a:p>
          <a:endParaRPr lang="es-CR"/>
        </a:p>
      </dgm:t>
    </dgm:pt>
    <dgm:pt modelId="{DF2A7C74-3FD7-49B5-BD16-CFA6DFDD778B}">
      <dgm:prSet phldrT="[Texto]"/>
      <dgm:spPr/>
      <dgm:t>
        <a:bodyPr/>
        <a:lstStyle/>
        <a:p>
          <a:r>
            <a:rPr lang="es-CR" dirty="0"/>
            <a:t>Recuerde que para efectos de Reclutamiento y Selección, primer año universitario, corresponde a 35 créditos aprobados, segundo año a 70 créditos y tercer año a 105 créditos.</a:t>
          </a:r>
        </a:p>
      </dgm:t>
    </dgm:pt>
    <dgm:pt modelId="{50D3683D-ED4B-4B9A-82D5-8040F718D1DB}" type="parTrans" cxnId="{41A3208B-10C6-44D8-987F-011F5001C6E7}">
      <dgm:prSet/>
      <dgm:spPr/>
      <dgm:t>
        <a:bodyPr/>
        <a:lstStyle/>
        <a:p>
          <a:endParaRPr lang="es-CR"/>
        </a:p>
      </dgm:t>
    </dgm:pt>
    <dgm:pt modelId="{F68EAB96-0322-453F-A643-49B14F269A27}" type="sibTrans" cxnId="{41A3208B-10C6-44D8-987F-011F5001C6E7}">
      <dgm:prSet/>
      <dgm:spPr/>
      <dgm:t>
        <a:bodyPr/>
        <a:lstStyle/>
        <a:p>
          <a:endParaRPr lang="es-CR"/>
        </a:p>
      </dgm:t>
    </dgm:pt>
    <dgm:pt modelId="{F6C9B637-D6E4-4676-AC64-341C4E7E5C2E}">
      <dgm:prSet phldrT="[Texto]"/>
      <dgm:spPr/>
      <dgm:t>
        <a:bodyPr/>
        <a:lstStyle/>
        <a:p>
          <a:r>
            <a:rPr lang="es-CR" dirty="0"/>
            <a:t>Tome en cuenta que los títulos universitarios emitidos en otro país, deben ser reconocidos en Costa Rica y equiparados a una carrera universitaria, según corresponda. </a:t>
          </a:r>
        </a:p>
      </dgm:t>
    </dgm:pt>
    <dgm:pt modelId="{84786656-BF7D-4DA9-AC6A-7DBCE0543511}" type="parTrans" cxnId="{F856E0C6-5985-457C-A796-B021F3DAF76A}">
      <dgm:prSet/>
      <dgm:spPr/>
      <dgm:t>
        <a:bodyPr/>
        <a:lstStyle/>
        <a:p>
          <a:endParaRPr lang="es-CR"/>
        </a:p>
      </dgm:t>
    </dgm:pt>
    <dgm:pt modelId="{618C1BFF-EC83-43C8-99E1-B6AADDC3582C}" type="sibTrans" cxnId="{F856E0C6-5985-457C-A796-B021F3DAF76A}">
      <dgm:prSet/>
      <dgm:spPr/>
      <dgm:t>
        <a:bodyPr/>
        <a:lstStyle/>
        <a:p>
          <a:endParaRPr lang="es-CR"/>
        </a:p>
      </dgm:t>
    </dgm:pt>
    <dgm:pt modelId="{B7996FA6-A765-49B9-9B59-76603FF6660A}">
      <dgm:prSet/>
      <dgm:spPr/>
      <dgm:t>
        <a:bodyPr/>
        <a:lstStyle/>
        <a:p>
          <a:r>
            <a:rPr lang="es-CR" dirty="0"/>
            <a:t>Los títulos académicos (6to. Grado, tercer año de Colegio y Bachillerato en Educación Media) emitidos en otro país, deben estar reconocidos por el Ministerio de Educación Pública.</a:t>
          </a:r>
        </a:p>
      </dgm:t>
    </dgm:pt>
    <dgm:pt modelId="{12A2ECFD-88CF-400E-B92F-9F21A32CD406}" type="parTrans" cxnId="{B3242E1A-AEC3-477C-B290-B0B924694ABA}">
      <dgm:prSet/>
      <dgm:spPr/>
      <dgm:t>
        <a:bodyPr/>
        <a:lstStyle/>
        <a:p>
          <a:endParaRPr lang="es-CR"/>
        </a:p>
      </dgm:t>
    </dgm:pt>
    <dgm:pt modelId="{36A51F28-E528-4E48-A2DF-36C3805B3A48}" type="sibTrans" cxnId="{B3242E1A-AEC3-477C-B290-B0B924694ABA}">
      <dgm:prSet/>
      <dgm:spPr/>
      <dgm:t>
        <a:bodyPr/>
        <a:lstStyle/>
        <a:p>
          <a:endParaRPr lang="es-CR"/>
        </a:p>
      </dgm:t>
    </dgm:pt>
    <dgm:pt modelId="{F6B29974-68D0-4903-AAC9-47B5532F6C8E}" type="pres">
      <dgm:prSet presAssocID="{EF196E55-C8AC-40B4-AA64-1E70E82CB5CB}" presName="Name0" presStyleCnt="0">
        <dgm:presLayoutVars>
          <dgm:dir/>
          <dgm:resizeHandles val="exact"/>
        </dgm:presLayoutVars>
      </dgm:prSet>
      <dgm:spPr/>
    </dgm:pt>
    <dgm:pt modelId="{38537996-5574-45D8-9E75-03373138DFC7}" type="pres">
      <dgm:prSet presAssocID="{DF2A7C74-3FD7-49B5-BD16-CFA6DFDD778B}" presName="node" presStyleLbl="node1" presStyleIdx="0" presStyleCnt="3" custLinFactNeighborX="-47136" custLinFactNeighborY="0">
        <dgm:presLayoutVars>
          <dgm:bulletEnabled val="1"/>
        </dgm:presLayoutVars>
      </dgm:prSet>
      <dgm:spPr/>
    </dgm:pt>
    <dgm:pt modelId="{0BD675E2-ADFD-49D0-9594-651D8386DE4D}" type="pres">
      <dgm:prSet presAssocID="{F68EAB96-0322-453F-A643-49B14F269A27}" presName="sibTrans" presStyleCnt="0"/>
      <dgm:spPr/>
    </dgm:pt>
    <dgm:pt modelId="{69BB6AA8-ED04-4062-A117-7CDC37CA040B}" type="pres">
      <dgm:prSet presAssocID="{F6C9B637-D6E4-4676-AC64-341C4E7E5C2E}" presName="node" presStyleLbl="node1" presStyleIdx="1" presStyleCnt="3">
        <dgm:presLayoutVars>
          <dgm:bulletEnabled val="1"/>
        </dgm:presLayoutVars>
      </dgm:prSet>
      <dgm:spPr/>
    </dgm:pt>
    <dgm:pt modelId="{975358EF-7CC1-4E66-A922-BAC7ED44FAE8}" type="pres">
      <dgm:prSet presAssocID="{618C1BFF-EC83-43C8-99E1-B6AADDC3582C}" presName="sibTrans" presStyleCnt="0"/>
      <dgm:spPr/>
    </dgm:pt>
    <dgm:pt modelId="{A64C9CF5-1C38-427E-AD69-9120A4EE1FBB}" type="pres">
      <dgm:prSet presAssocID="{B7996FA6-A765-49B9-9B59-76603FF6660A}" presName="node" presStyleLbl="node1" presStyleIdx="2" presStyleCnt="3">
        <dgm:presLayoutVars>
          <dgm:bulletEnabled val="1"/>
        </dgm:presLayoutVars>
      </dgm:prSet>
      <dgm:spPr/>
    </dgm:pt>
  </dgm:ptLst>
  <dgm:cxnLst>
    <dgm:cxn modelId="{CE330F08-1A2B-4B78-B996-E88C20FB2477}" type="presOf" srcId="{EF196E55-C8AC-40B4-AA64-1E70E82CB5CB}" destId="{F6B29974-68D0-4903-AAC9-47B5532F6C8E}" srcOrd="0" destOrd="0" presId="urn:microsoft.com/office/officeart/2005/8/layout/hList6"/>
    <dgm:cxn modelId="{B3242E1A-AEC3-477C-B290-B0B924694ABA}" srcId="{EF196E55-C8AC-40B4-AA64-1E70E82CB5CB}" destId="{B7996FA6-A765-49B9-9B59-76603FF6660A}" srcOrd="2" destOrd="0" parTransId="{12A2ECFD-88CF-400E-B92F-9F21A32CD406}" sibTransId="{36A51F28-E528-4E48-A2DF-36C3805B3A48}"/>
    <dgm:cxn modelId="{4512392E-36B4-4D33-B2A5-3946C39ED82B}" type="presOf" srcId="{B7996FA6-A765-49B9-9B59-76603FF6660A}" destId="{A64C9CF5-1C38-427E-AD69-9120A4EE1FBB}" srcOrd="0" destOrd="0" presId="urn:microsoft.com/office/officeart/2005/8/layout/hList6"/>
    <dgm:cxn modelId="{8F5DFB3E-886C-47A1-A050-1EB52DE0D494}" type="presOf" srcId="{F6C9B637-D6E4-4676-AC64-341C4E7E5C2E}" destId="{69BB6AA8-ED04-4062-A117-7CDC37CA040B}" srcOrd="0" destOrd="0" presId="urn:microsoft.com/office/officeart/2005/8/layout/hList6"/>
    <dgm:cxn modelId="{41A3208B-10C6-44D8-987F-011F5001C6E7}" srcId="{EF196E55-C8AC-40B4-AA64-1E70E82CB5CB}" destId="{DF2A7C74-3FD7-49B5-BD16-CFA6DFDD778B}" srcOrd="0" destOrd="0" parTransId="{50D3683D-ED4B-4B9A-82D5-8040F718D1DB}" sibTransId="{F68EAB96-0322-453F-A643-49B14F269A27}"/>
    <dgm:cxn modelId="{F856E0C6-5985-457C-A796-B021F3DAF76A}" srcId="{EF196E55-C8AC-40B4-AA64-1E70E82CB5CB}" destId="{F6C9B637-D6E4-4676-AC64-341C4E7E5C2E}" srcOrd="1" destOrd="0" parTransId="{84786656-BF7D-4DA9-AC6A-7DBCE0543511}" sibTransId="{618C1BFF-EC83-43C8-99E1-B6AADDC3582C}"/>
    <dgm:cxn modelId="{EC778DF4-2AA3-41B9-A9DE-51482EBBAE9A}" type="presOf" srcId="{DF2A7C74-3FD7-49B5-BD16-CFA6DFDD778B}" destId="{38537996-5574-45D8-9E75-03373138DFC7}" srcOrd="0" destOrd="0" presId="urn:microsoft.com/office/officeart/2005/8/layout/hList6"/>
    <dgm:cxn modelId="{E54ECCB6-209A-4345-9AF8-86D5EF94B7B3}" type="presParOf" srcId="{F6B29974-68D0-4903-AAC9-47B5532F6C8E}" destId="{38537996-5574-45D8-9E75-03373138DFC7}" srcOrd="0" destOrd="0" presId="urn:microsoft.com/office/officeart/2005/8/layout/hList6"/>
    <dgm:cxn modelId="{EAF18062-E161-4FE7-8F92-22286B5931EE}" type="presParOf" srcId="{F6B29974-68D0-4903-AAC9-47B5532F6C8E}" destId="{0BD675E2-ADFD-49D0-9594-651D8386DE4D}" srcOrd="1" destOrd="0" presId="urn:microsoft.com/office/officeart/2005/8/layout/hList6"/>
    <dgm:cxn modelId="{1EF655AE-BD74-4B05-B99B-5C04D72BD1AF}" type="presParOf" srcId="{F6B29974-68D0-4903-AAC9-47B5532F6C8E}" destId="{69BB6AA8-ED04-4062-A117-7CDC37CA040B}" srcOrd="2" destOrd="0" presId="urn:microsoft.com/office/officeart/2005/8/layout/hList6"/>
    <dgm:cxn modelId="{3652F383-09E3-45A8-82FA-8C82798D83A0}" type="presParOf" srcId="{F6B29974-68D0-4903-AAC9-47B5532F6C8E}" destId="{975358EF-7CC1-4E66-A922-BAC7ED44FAE8}" srcOrd="3" destOrd="0" presId="urn:microsoft.com/office/officeart/2005/8/layout/hList6"/>
    <dgm:cxn modelId="{830FBF2F-5589-43AD-A6F8-D2B895209CED}" type="presParOf" srcId="{F6B29974-68D0-4903-AAC9-47B5532F6C8E}" destId="{A64C9CF5-1C38-427E-AD69-9120A4EE1FBB}"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F196E55-C8AC-40B4-AA64-1E70E82CB5CB}" type="doc">
      <dgm:prSet loTypeId="urn:microsoft.com/office/officeart/2005/8/layout/hList6" loCatId="list" qsTypeId="urn:microsoft.com/office/officeart/2005/8/quickstyle/3d1" qsCatId="3D" csTypeId="urn:microsoft.com/office/officeart/2005/8/colors/accent1_2" csCatId="accent1" phldr="1"/>
      <dgm:spPr/>
      <dgm:t>
        <a:bodyPr/>
        <a:lstStyle/>
        <a:p>
          <a:endParaRPr lang="es-CR"/>
        </a:p>
      </dgm:t>
    </dgm:pt>
    <dgm:pt modelId="{F6C9B637-D6E4-4676-AC64-341C4E7E5C2E}">
      <dgm:prSet phldrT="[Texto]"/>
      <dgm:spPr/>
      <dgm:t>
        <a:bodyPr/>
        <a:lstStyle/>
        <a:p>
          <a:r>
            <a:rPr lang="es-CR" dirty="0"/>
            <a:t>Recuerde que el sistema le permite visualizar el “Detalle” de la información incluida, así como “Editarla “y “Borrarla”.</a:t>
          </a:r>
        </a:p>
      </dgm:t>
    </dgm:pt>
    <dgm:pt modelId="{84786656-BF7D-4DA9-AC6A-7DBCE0543511}" type="parTrans" cxnId="{F856E0C6-5985-457C-A796-B021F3DAF76A}">
      <dgm:prSet/>
      <dgm:spPr/>
      <dgm:t>
        <a:bodyPr/>
        <a:lstStyle/>
        <a:p>
          <a:endParaRPr lang="es-CR"/>
        </a:p>
      </dgm:t>
    </dgm:pt>
    <dgm:pt modelId="{618C1BFF-EC83-43C8-99E1-B6AADDC3582C}" type="sibTrans" cxnId="{F856E0C6-5985-457C-A796-B021F3DAF76A}">
      <dgm:prSet/>
      <dgm:spPr/>
      <dgm:t>
        <a:bodyPr/>
        <a:lstStyle/>
        <a:p>
          <a:endParaRPr lang="es-CR"/>
        </a:p>
      </dgm:t>
    </dgm:pt>
    <dgm:pt modelId="{FCAC72FE-1654-4BB7-B9EC-5C7D0EDC5F5D}">
      <dgm:prSet phldrT="[Texto]"/>
      <dgm:spPr/>
      <dgm:t>
        <a:bodyPr/>
        <a:lstStyle/>
        <a:p>
          <a:r>
            <a:rPr lang="es-CR" dirty="0"/>
            <a:t>Una vez aprobada la información por parte de la Unidad de Reclutamiento y Selección, el sistema Portal UCR, NO le permitirá  editar, eliminar o borrar información.</a:t>
          </a:r>
        </a:p>
      </dgm:t>
    </dgm:pt>
    <dgm:pt modelId="{25BDADF5-2657-43EC-804D-5A65ADF3E763}" type="parTrans" cxnId="{692056FD-7297-4FA5-960E-2FCF12809512}">
      <dgm:prSet/>
      <dgm:spPr/>
      <dgm:t>
        <a:bodyPr/>
        <a:lstStyle/>
        <a:p>
          <a:endParaRPr lang="es-CR"/>
        </a:p>
      </dgm:t>
    </dgm:pt>
    <dgm:pt modelId="{AE147F1E-6F3E-440F-85A6-56918FCEB8C8}" type="sibTrans" cxnId="{692056FD-7297-4FA5-960E-2FCF12809512}">
      <dgm:prSet/>
      <dgm:spPr/>
      <dgm:t>
        <a:bodyPr/>
        <a:lstStyle/>
        <a:p>
          <a:endParaRPr lang="es-CR"/>
        </a:p>
      </dgm:t>
    </dgm:pt>
    <dgm:pt modelId="{DF2A7C74-3FD7-49B5-BD16-CFA6DFDD778B}">
      <dgm:prSet phldrT="[Texto]"/>
      <dgm:spPr/>
      <dgm:t>
        <a:bodyPr/>
        <a:lstStyle/>
        <a:p>
          <a:r>
            <a:rPr lang="es-CR" dirty="0"/>
            <a:t>Los archivos que se adjunten deben ser  en formato de PDF, 5MB máximo.</a:t>
          </a:r>
          <a:endParaRPr lang="es-CR" dirty="0">
            <a:solidFill>
              <a:schemeClr val="tx1"/>
            </a:solidFill>
            <a:highlight>
              <a:srgbClr val="FFFF00"/>
            </a:highlight>
          </a:endParaRPr>
        </a:p>
      </dgm:t>
    </dgm:pt>
    <dgm:pt modelId="{F68EAB96-0322-453F-A643-49B14F269A27}" type="sibTrans" cxnId="{41A3208B-10C6-44D8-987F-011F5001C6E7}">
      <dgm:prSet/>
      <dgm:spPr/>
      <dgm:t>
        <a:bodyPr/>
        <a:lstStyle/>
        <a:p>
          <a:endParaRPr lang="es-CR"/>
        </a:p>
      </dgm:t>
    </dgm:pt>
    <dgm:pt modelId="{50D3683D-ED4B-4B9A-82D5-8040F718D1DB}" type="parTrans" cxnId="{41A3208B-10C6-44D8-987F-011F5001C6E7}">
      <dgm:prSet/>
      <dgm:spPr/>
      <dgm:t>
        <a:bodyPr/>
        <a:lstStyle/>
        <a:p>
          <a:endParaRPr lang="es-CR"/>
        </a:p>
      </dgm:t>
    </dgm:pt>
    <dgm:pt modelId="{F6B29974-68D0-4903-AAC9-47B5532F6C8E}" type="pres">
      <dgm:prSet presAssocID="{EF196E55-C8AC-40B4-AA64-1E70E82CB5CB}" presName="Name0" presStyleCnt="0">
        <dgm:presLayoutVars>
          <dgm:dir/>
          <dgm:resizeHandles val="exact"/>
        </dgm:presLayoutVars>
      </dgm:prSet>
      <dgm:spPr/>
    </dgm:pt>
    <dgm:pt modelId="{38537996-5574-45D8-9E75-03373138DFC7}" type="pres">
      <dgm:prSet presAssocID="{DF2A7C74-3FD7-49B5-BD16-CFA6DFDD778B}" presName="node" presStyleLbl="node1" presStyleIdx="0" presStyleCnt="3">
        <dgm:presLayoutVars>
          <dgm:bulletEnabled val="1"/>
        </dgm:presLayoutVars>
      </dgm:prSet>
      <dgm:spPr/>
    </dgm:pt>
    <dgm:pt modelId="{0BD675E2-ADFD-49D0-9594-651D8386DE4D}" type="pres">
      <dgm:prSet presAssocID="{F68EAB96-0322-453F-A643-49B14F269A27}" presName="sibTrans" presStyleCnt="0"/>
      <dgm:spPr/>
    </dgm:pt>
    <dgm:pt modelId="{69BB6AA8-ED04-4062-A117-7CDC37CA040B}" type="pres">
      <dgm:prSet presAssocID="{F6C9B637-D6E4-4676-AC64-341C4E7E5C2E}" presName="node" presStyleLbl="node1" presStyleIdx="1" presStyleCnt="3">
        <dgm:presLayoutVars>
          <dgm:bulletEnabled val="1"/>
        </dgm:presLayoutVars>
      </dgm:prSet>
      <dgm:spPr/>
    </dgm:pt>
    <dgm:pt modelId="{975358EF-7CC1-4E66-A922-BAC7ED44FAE8}" type="pres">
      <dgm:prSet presAssocID="{618C1BFF-EC83-43C8-99E1-B6AADDC3582C}" presName="sibTrans" presStyleCnt="0"/>
      <dgm:spPr/>
    </dgm:pt>
    <dgm:pt modelId="{BBB490C0-334A-4836-9CF4-5281A919828A}" type="pres">
      <dgm:prSet presAssocID="{FCAC72FE-1654-4BB7-B9EC-5C7D0EDC5F5D}" presName="node" presStyleLbl="node1" presStyleIdx="2" presStyleCnt="3">
        <dgm:presLayoutVars>
          <dgm:bulletEnabled val="1"/>
        </dgm:presLayoutVars>
      </dgm:prSet>
      <dgm:spPr/>
    </dgm:pt>
  </dgm:ptLst>
  <dgm:cxnLst>
    <dgm:cxn modelId="{CE330F08-1A2B-4B78-B996-E88C20FB2477}" type="presOf" srcId="{EF196E55-C8AC-40B4-AA64-1E70E82CB5CB}" destId="{F6B29974-68D0-4903-AAC9-47B5532F6C8E}" srcOrd="0" destOrd="0" presId="urn:microsoft.com/office/officeart/2005/8/layout/hList6"/>
    <dgm:cxn modelId="{8F5DFB3E-886C-47A1-A050-1EB52DE0D494}" type="presOf" srcId="{F6C9B637-D6E4-4676-AC64-341C4E7E5C2E}" destId="{69BB6AA8-ED04-4062-A117-7CDC37CA040B}" srcOrd="0" destOrd="0" presId="urn:microsoft.com/office/officeart/2005/8/layout/hList6"/>
    <dgm:cxn modelId="{41A3208B-10C6-44D8-987F-011F5001C6E7}" srcId="{EF196E55-C8AC-40B4-AA64-1E70E82CB5CB}" destId="{DF2A7C74-3FD7-49B5-BD16-CFA6DFDD778B}" srcOrd="0" destOrd="0" parTransId="{50D3683D-ED4B-4B9A-82D5-8040F718D1DB}" sibTransId="{F68EAB96-0322-453F-A643-49B14F269A27}"/>
    <dgm:cxn modelId="{F856E0C6-5985-457C-A796-B021F3DAF76A}" srcId="{EF196E55-C8AC-40B4-AA64-1E70E82CB5CB}" destId="{F6C9B637-D6E4-4676-AC64-341C4E7E5C2E}" srcOrd="1" destOrd="0" parTransId="{84786656-BF7D-4DA9-AC6A-7DBCE0543511}" sibTransId="{618C1BFF-EC83-43C8-99E1-B6AADDC3582C}"/>
    <dgm:cxn modelId="{D06FD2F2-547C-4F56-B349-DD977DB5D58B}" type="presOf" srcId="{FCAC72FE-1654-4BB7-B9EC-5C7D0EDC5F5D}" destId="{BBB490C0-334A-4836-9CF4-5281A919828A}" srcOrd="0" destOrd="0" presId="urn:microsoft.com/office/officeart/2005/8/layout/hList6"/>
    <dgm:cxn modelId="{EC778DF4-2AA3-41B9-A9DE-51482EBBAE9A}" type="presOf" srcId="{DF2A7C74-3FD7-49B5-BD16-CFA6DFDD778B}" destId="{38537996-5574-45D8-9E75-03373138DFC7}" srcOrd="0" destOrd="0" presId="urn:microsoft.com/office/officeart/2005/8/layout/hList6"/>
    <dgm:cxn modelId="{692056FD-7297-4FA5-960E-2FCF12809512}" srcId="{EF196E55-C8AC-40B4-AA64-1E70E82CB5CB}" destId="{FCAC72FE-1654-4BB7-B9EC-5C7D0EDC5F5D}" srcOrd="2" destOrd="0" parTransId="{25BDADF5-2657-43EC-804D-5A65ADF3E763}" sibTransId="{AE147F1E-6F3E-440F-85A6-56918FCEB8C8}"/>
    <dgm:cxn modelId="{E54ECCB6-209A-4345-9AF8-86D5EF94B7B3}" type="presParOf" srcId="{F6B29974-68D0-4903-AAC9-47B5532F6C8E}" destId="{38537996-5574-45D8-9E75-03373138DFC7}" srcOrd="0" destOrd="0" presId="urn:microsoft.com/office/officeart/2005/8/layout/hList6"/>
    <dgm:cxn modelId="{EAF18062-E161-4FE7-8F92-22286B5931EE}" type="presParOf" srcId="{F6B29974-68D0-4903-AAC9-47B5532F6C8E}" destId="{0BD675E2-ADFD-49D0-9594-651D8386DE4D}" srcOrd="1" destOrd="0" presId="urn:microsoft.com/office/officeart/2005/8/layout/hList6"/>
    <dgm:cxn modelId="{1EF655AE-BD74-4B05-B99B-5C04D72BD1AF}" type="presParOf" srcId="{F6B29974-68D0-4903-AAC9-47B5532F6C8E}" destId="{69BB6AA8-ED04-4062-A117-7CDC37CA040B}" srcOrd="2" destOrd="0" presId="urn:microsoft.com/office/officeart/2005/8/layout/hList6"/>
    <dgm:cxn modelId="{3652F383-09E3-45A8-82FA-8C82798D83A0}" type="presParOf" srcId="{F6B29974-68D0-4903-AAC9-47B5532F6C8E}" destId="{975358EF-7CC1-4E66-A922-BAC7ED44FAE8}" srcOrd="3" destOrd="0" presId="urn:microsoft.com/office/officeart/2005/8/layout/hList6"/>
    <dgm:cxn modelId="{7D1CB7BE-44B6-46DA-8B63-C71DEEEE63EF}" type="presParOf" srcId="{F6B29974-68D0-4903-AAC9-47B5532F6C8E}" destId="{BBB490C0-334A-4836-9CF4-5281A919828A}"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21A64FF-FCC8-4A9A-B30B-5170B77810D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CR"/>
        </a:p>
      </dgm:t>
    </dgm:pt>
    <dgm:pt modelId="{60249BC1-AB39-4CBB-80F8-C03BF1CA0F14}">
      <dgm:prSet phldrT="[Texto]"/>
      <dgm:spPr/>
      <dgm:t>
        <a:bodyPr/>
        <a:lstStyle/>
        <a:p>
          <a:r>
            <a:rPr lang="es-CR" dirty="0"/>
            <a:t>Esta opción es solamente para agregar experiencia externa a la U.C.R., es decir, no debe incluir información relacionada con los nombramientos administrativos o docentes que ha adquirido en la Universidad de Costa Rica.</a:t>
          </a:r>
        </a:p>
      </dgm:t>
    </dgm:pt>
    <dgm:pt modelId="{152CDA8B-26AE-4284-9B90-F3E6A9548CDD}" type="parTrans" cxnId="{B05FE3E9-79CC-40C1-8E98-9B9BF6CE4C46}">
      <dgm:prSet/>
      <dgm:spPr/>
      <dgm:t>
        <a:bodyPr/>
        <a:lstStyle/>
        <a:p>
          <a:endParaRPr lang="es-CR"/>
        </a:p>
      </dgm:t>
    </dgm:pt>
    <dgm:pt modelId="{50F02B09-220D-4648-BD0A-0622BA968013}" type="sibTrans" cxnId="{B05FE3E9-79CC-40C1-8E98-9B9BF6CE4C46}">
      <dgm:prSet/>
      <dgm:spPr/>
      <dgm:t>
        <a:bodyPr/>
        <a:lstStyle/>
        <a:p>
          <a:endParaRPr lang="es-CR"/>
        </a:p>
      </dgm:t>
    </dgm:pt>
    <dgm:pt modelId="{5045B396-EA8D-4842-BAB3-8FCEA4EBA601}">
      <dgm:prSet phldrT="[Texto]"/>
      <dgm:spPr/>
      <dgm:t>
        <a:bodyPr/>
        <a:lstStyle/>
        <a:p>
          <a:r>
            <a:rPr lang="es-CR" dirty="0"/>
            <a:t>Las constancias, certificaciones o cartas de tiempo servido deben ser emitidas por el Departamento de Recursos Humanos de la Entidad donde brindó sus servicios</a:t>
          </a:r>
        </a:p>
      </dgm:t>
    </dgm:pt>
    <dgm:pt modelId="{7BBADD89-C3C9-4FB3-877A-C5F4E2381895}" type="parTrans" cxnId="{587A66B2-833D-4E54-AB79-71655ED3D69D}">
      <dgm:prSet/>
      <dgm:spPr/>
      <dgm:t>
        <a:bodyPr/>
        <a:lstStyle/>
        <a:p>
          <a:endParaRPr lang="es-CR"/>
        </a:p>
      </dgm:t>
    </dgm:pt>
    <dgm:pt modelId="{35221E8A-57A3-4F37-8A2A-0F536E5F1D47}" type="sibTrans" cxnId="{587A66B2-833D-4E54-AB79-71655ED3D69D}">
      <dgm:prSet/>
      <dgm:spPr/>
      <dgm:t>
        <a:bodyPr/>
        <a:lstStyle/>
        <a:p>
          <a:endParaRPr lang="es-CR"/>
        </a:p>
      </dgm:t>
    </dgm:pt>
    <dgm:pt modelId="{05325799-3C17-4FA5-9C27-F2498F053F3D}">
      <dgm:prSet phldrT="[Texto]"/>
      <dgm:spPr/>
      <dgm:t>
        <a:bodyPr/>
        <a:lstStyle/>
        <a:p>
          <a:r>
            <a:rPr lang="es-CR" dirty="0"/>
            <a:t>La información que se incluya en el Sistema, debe ser igual a la del documento que le emitan (Lugar de trabajo, puesto, cargo desempeñado, funciones desempeñadas, inicio de labores, fin de labores, motivo de salida).</a:t>
          </a:r>
        </a:p>
      </dgm:t>
    </dgm:pt>
    <dgm:pt modelId="{D8A7C901-5108-4FA2-B144-19F8D94513D5}" type="parTrans" cxnId="{7569C678-A394-4700-B43F-8D383ACC1235}">
      <dgm:prSet/>
      <dgm:spPr/>
      <dgm:t>
        <a:bodyPr/>
        <a:lstStyle/>
        <a:p>
          <a:endParaRPr lang="es-CR"/>
        </a:p>
      </dgm:t>
    </dgm:pt>
    <dgm:pt modelId="{AF4BF241-585E-4BFA-A830-101FDE79AD90}" type="sibTrans" cxnId="{7569C678-A394-4700-B43F-8D383ACC1235}">
      <dgm:prSet/>
      <dgm:spPr/>
      <dgm:t>
        <a:bodyPr/>
        <a:lstStyle/>
        <a:p>
          <a:endParaRPr lang="es-CR"/>
        </a:p>
      </dgm:t>
    </dgm:pt>
    <dgm:pt modelId="{B1EADDF6-4D69-416F-871F-D0456C8F2829}">
      <dgm:prSet phldrT="[Texto]"/>
      <dgm:spPr/>
      <dgm:t>
        <a:bodyPr/>
        <a:lstStyle/>
        <a:p>
          <a:r>
            <a:rPr lang="es-CR" dirty="0"/>
            <a:t>Estos documentos  deben hacer referencia al número de cédula jurídica de la entidad o número de cédula de la persona de la entidad, que aparece como Contribuyente en el Ministerio de Hacienda.   Además  estos documentos deben contener membrete, sello, el nombre y cargo del remitente.</a:t>
          </a:r>
        </a:p>
      </dgm:t>
    </dgm:pt>
    <dgm:pt modelId="{92A390FD-9967-4DC9-9B8F-16EC5165C9C2}" type="parTrans" cxnId="{3430E2F5-2202-41B5-AA60-14C34C8B34E0}">
      <dgm:prSet/>
      <dgm:spPr/>
      <dgm:t>
        <a:bodyPr/>
        <a:lstStyle/>
        <a:p>
          <a:endParaRPr lang="es-CR"/>
        </a:p>
      </dgm:t>
    </dgm:pt>
    <dgm:pt modelId="{BC6EA8E5-4AAE-4E7C-B067-CCA37C51D2A0}" type="sibTrans" cxnId="{3430E2F5-2202-41B5-AA60-14C34C8B34E0}">
      <dgm:prSet/>
      <dgm:spPr/>
      <dgm:t>
        <a:bodyPr/>
        <a:lstStyle/>
        <a:p>
          <a:endParaRPr lang="es-CR"/>
        </a:p>
      </dgm:t>
    </dgm:pt>
    <dgm:pt modelId="{7D2D97DC-4ECC-414F-B24F-8B98A993D024}" type="pres">
      <dgm:prSet presAssocID="{521A64FF-FCC8-4A9A-B30B-5170B77810DC}" presName="Name0" presStyleCnt="0">
        <dgm:presLayoutVars>
          <dgm:chMax val="7"/>
          <dgm:chPref val="7"/>
          <dgm:dir/>
        </dgm:presLayoutVars>
      </dgm:prSet>
      <dgm:spPr/>
    </dgm:pt>
    <dgm:pt modelId="{CDA51B64-F1A1-4F97-A7CF-3DAB1327E47A}" type="pres">
      <dgm:prSet presAssocID="{521A64FF-FCC8-4A9A-B30B-5170B77810DC}" presName="Name1" presStyleCnt="0"/>
      <dgm:spPr/>
    </dgm:pt>
    <dgm:pt modelId="{815A12D2-8C8A-4BA5-BF4C-980EA4E88135}" type="pres">
      <dgm:prSet presAssocID="{521A64FF-FCC8-4A9A-B30B-5170B77810DC}" presName="cycle" presStyleCnt="0"/>
      <dgm:spPr/>
    </dgm:pt>
    <dgm:pt modelId="{69752B7A-1280-4B3D-9C67-CB846C9BFCEB}" type="pres">
      <dgm:prSet presAssocID="{521A64FF-FCC8-4A9A-B30B-5170B77810DC}" presName="srcNode" presStyleLbl="node1" presStyleIdx="0" presStyleCnt="4"/>
      <dgm:spPr/>
    </dgm:pt>
    <dgm:pt modelId="{FFAF67D4-0E63-4491-831A-30151C3F60CD}" type="pres">
      <dgm:prSet presAssocID="{521A64FF-FCC8-4A9A-B30B-5170B77810DC}" presName="conn" presStyleLbl="parChTrans1D2" presStyleIdx="0" presStyleCnt="1"/>
      <dgm:spPr/>
    </dgm:pt>
    <dgm:pt modelId="{3CBF12D0-C4D6-4F49-9D9E-18C44B3F5A70}" type="pres">
      <dgm:prSet presAssocID="{521A64FF-FCC8-4A9A-B30B-5170B77810DC}" presName="extraNode" presStyleLbl="node1" presStyleIdx="0" presStyleCnt="4"/>
      <dgm:spPr/>
    </dgm:pt>
    <dgm:pt modelId="{B74C2BF5-A65F-4DFA-A810-5D28F5E63590}" type="pres">
      <dgm:prSet presAssocID="{521A64FF-FCC8-4A9A-B30B-5170B77810DC}" presName="dstNode" presStyleLbl="node1" presStyleIdx="0" presStyleCnt="4"/>
      <dgm:spPr/>
    </dgm:pt>
    <dgm:pt modelId="{6661E831-12D0-4E1A-86DA-43DB1E0A0B5A}" type="pres">
      <dgm:prSet presAssocID="{60249BC1-AB39-4CBB-80F8-C03BF1CA0F14}" presName="text_1" presStyleLbl="node1" presStyleIdx="0" presStyleCnt="4">
        <dgm:presLayoutVars>
          <dgm:bulletEnabled val="1"/>
        </dgm:presLayoutVars>
      </dgm:prSet>
      <dgm:spPr/>
    </dgm:pt>
    <dgm:pt modelId="{F60BBE8D-6493-4BB6-A3AC-7700D7FAA88D}" type="pres">
      <dgm:prSet presAssocID="{60249BC1-AB39-4CBB-80F8-C03BF1CA0F14}" presName="accent_1" presStyleCnt="0"/>
      <dgm:spPr/>
    </dgm:pt>
    <dgm:pt modelId="{1B438316-083E-480B-B7FD-73228C14B3D2}" type="pres">
      <dgm:prSet presAssocID="{60249BC1-AB39-4CBB-80F8-C03BF1CA0F14}" presName="accentRepeatNode" presStyleLbl="solidFgAcc1" presStyleIdx="0" presStyleCnt="4"/>
      <dgm:spPr/>
    </dgm:pt>
    <dgm:pt modelId="{6FD5B3A1-688E-4CA9-B6D8-9CCB748A831F}" type="pres">
      <dgm:prSet presAssocID="{5045B396-EA8D-4842-BAB3-8FCEA4EBA601}" presName="text_2" presStyleLbl="node1" presStyleIdx="1" presStyleCnt="4">
        <dgm:presLayoutVars>
          <dgm:bulletEnabled val="1"/>
        </dgm:presLayoutVars>
      </dgm:prSet>
      <dgm:spPr/>
    </dgm:pt>
    <dgm:pt modelId="{025A5DC3-306E-43DE-A2AE-2E2E3C37CA12}" type="pres">
      <dgm:prSet presAssocID="{5045B396-EA8D-4842-BAB3-8FCEA4EBA601}" presName="accent_2" presStyleCnt="0"/>
      <dgm:spPr/>
    </dgm:pt>
    <dgm:pt modelId="{61EEB598-7CC3-4FCA-A528-79D6607E4265}" type="pres">
      <dgm:prSet presAssocID="{5045B396-EA8D-4842-BAB3-8FCEA4EBA601}" presName="accentRepeatNode" presStyleLbl="solidFgAcc1" presStyleIdx="1" presStyleCnt="4"/>
      <dgm:spPr/>
    </dgm:pt>
    <dgm:pt modelId="{AC181BB5-493C-41B1-BA7E-22A06600ED96}" type="pres">
      <dgm:prSet presAssocID="{B1EADDF6-4D69-416F-871F-D0456C8F2829}" presName="text_3" presStyleLbl="node1" presStyleIdx="2" presStyleCnt="4">
        <dgm:presLayoutVars>
          <dgm:bulletEnabled val="1"/>
        </dgm:presLayoutVars>
      </dgm:prSet>
      <dgm:spPr/>
    </dgm:pt>
    <dgm:pt modelId="{B92012C2-6807-42D6-BFDD-DE05A486F239}" type="pres">
      <dgm:prSet presAssocID="{B1EADDF6-4D69-416F-871F-D0456C8F2829}" presName="accent_3" presStyleCnt="0"/>
      <dgm:spPr/>
    </dgm:pt>
    <dgm:pt modelId="{36178DED-4EA2-4AB5-803D-54B9A6021D80}" type="pres">
      <dgm:prSet presAssocID="{B1EADDF6-4D69-416F-871F-D0456C8F2829}" presName="accentRepeatNode" presStyleLbl="solidFgAcc1" presStyleIdx="2" presStyleCnt="4"/>
      <dgm:spPr/>
    </dgm:pt>
    <dgm:pt modelId="{7C6AAF98-40EF-4AFD-94E6-DB2DEA4C6CBB}" type="pres">
      <dgm:prSet presAssocID="{05325799-3C17-4FA5-9C27-F2498F053F3D}" presName="text_4" presStyleLbl="node1" presStyleIdx="3" presStyleCnt="4">
        <dgm:presLayoutVars>
          <dgm:bulletEnabled val="1"/>
        </dgm:presLayoutVars>
      </dgm:prSet>
      <dgm:spPr/>
    </dgm:pt>
    <dgm:pt modelId="{8477D1E3-E010-4736-AF31-336EEF056696}" type="pres">
      <dgm:prSet presAssocID="{05325799-3C17-4FA5-9C27-F2498F053F3D}" presName="accent_4" presStyleCnt="0"/>
      <dgm:spPr/>
    </dgm:pt>
    <dgm:pt modelId="{FD8BF989-8E4C-4AFC-8B4B-0648264CDD30}" type="pres">
      <dgm:prSet presAssocID="{05325799-3C17-4FA5-9C27-F2498F053F3D}" presName="accentRepeatNode" presStyleLbl="solidFgAcc1" presStyleIdx="3" presStyleCnt="4"/>
      <dgm:spPr/>
    </dgm:pt>
  </dgm:ptLst>
  <dgm:cxnLst>
    <dgm:cxn modelId="{39AB6E36-056D-4ADD-A40A-D28EAB8990FA}" type="presOf" srcId="{521A64FF-FCC8-4A9A-B30B-5170B77810DC}" destId="{7D2D97DC-4ECC-414F-B24F-8B98A993D024}" srcOrd="0" destOrd="0" presId="urn:microsoft.com/office/officeart/2008/layout/VerticalCurvedList"/>
    <dgm:cxn modelId="{25CFD167-1148-4C15-B1A5-A6FE80368E01}" type="presOf" srcId="{5045B396-EA8D-4842-BAB3-8FCEA4EBA601}" destId="{6FD5B3A1-688E-4CA9-B6D8-9CCB748A831F}" srcOrd="0" destOrd="0" presId="urn:microsoft.com/office/officeart/2008/layout/VerticalCurvedList"/>
    <dgm:cxn modelId="{FA77E974-EB3B-4678-9DB4-D5A6B4539576}" type="presOf" srcId="{B1EADDF6-4D69-416F-871F-D0456C8F2829}" destId="{AC181BB5-493C-41B1-BA7E-22A06600ED96}" srcOrd="0" destOrd="0" presId="urn:microsoft.com/office/officeart/2008/layout/VerticalCurvedList"/>
    <dgm:cxn modelId="{7569C678-A394-4700-B43F-8D383ACC1235}" srcId="{521A64FF-FCC8-4A9A-B30B-5170B77810DC}" destId="{05325799-3C17-4FA5-9C27-F2498F053F3D}" srcOrd="3" destOrd="0" parTransId="{D8A7C901-5108-4FA2-B144-19F8D94513D5}" sibTransId="{AF4BF241-585E-4BFA-A830-101FDE79AD90}"/>
    <dgm:cxn modelId="{A927AB93-9B1A-41B9-88EF-B17A7232032B}" type="presOf" srcId="{05325799-3C17-4FA5-9C27-F2498F053F3D}" destId="{7C6AAF98-40EF-4AFD-94E6-DB2DEA4C6CBB}" srcOrd="0" destOrd="0" presId="urn:microsoft.com/office/officeart/2008/layout/VerticalCurvedList"/>
    <dgm:cxn modelId="{587A66B2-833D-4E54-AB79-71655ED3D69D}" srcId="{521A64FF-FCC8-4A9A-B30B-5170B77810DC}" destId="{5045B396-EA8D-4842-BAB3-8FCEA4EBA601}" srcOrd="1" destOrd="0" parTransId="{7BBADD89-C3C9-4FB3-877A-C5F4E2381895}" sibTransId="{35221E8A-57A3-4F37-8A2A-0F536E5F1D47}"/>
    <dgm:cxn modelId="{4DCAF0C8-7A5B-4E0B-9AEA-AEF5C50FBE20}" type="presOf" srcId="{50F02B09-220D-4648-BD0A-0622BA968013}" destId="{FFAF67D4-0E63-4491-831A-30151C3F60CD}" srcOrd="0" destOrd="0" presId="urn:microsoft.com/office/officeart/2008/layout/VerticalCurvedList"/>
    <dgm:cxn modelId="{B05FE3E9-79CC-40C1-8E98-9B9BF6CE4C46}" srcId="{521A64FF-FCC8-4A9A-B30B-5170B77810DC}" destId="{60249BC1-AB39-4CBB-80F8-C03BF1CA0F14}" srcOrd="0" destOrd="0" parTransId="{152CDA8B-26AE-4284-9B90-F3E6A9548CDD}" sibTransId="{50F02B09-220D-4648-BD0A-0622BA968013}"/>
    <dgm:cxn modelId="{3430E2F5-2202-41B5-AA60-14C34C8B34E0}" srcId="{521A64FF-FCC8-4A9A-B30B-5170B77810DC}" destId="{B1EADDF6-4D69-416F-871F-D0456C8F2829}" srcOrd="2" destOrd="0" parTransId="{92A390FD-9967-4DC9-9B8F-16EC5165C9C2}" sibTransId="{BC6EA8E5-4AAE-4E7C-B067-CCA37C51D2A0}"/>
    <dgm:cxn modelId="{F9095CF9-3B3B-4F41-ADD4-D3FB148D03E6}" type="presOf" srcId="{60249BC1-AB39-4CBB-80F8-C03BF1CA0F14}" destId="{6661E831-12D0-4E1A-86DA-43DB1E0A0B5A}" srcOrd="0" destOrd="0" presId="urn:microsoft.com/office/officeart/2008/layout/VerticalCurvedList"/>
    <dgm:cxn modelId="{055E00D5-3CA7-4F72-9596-102F81F74D88}" type="presParOf" srcId="{7D2D97DC-4ECC-414F-B24F-8B98A993D024}" destId="{CDA51B64-F1A1-4F97-A7CF-3DAB1327E47A}" srcOrd="0" destOrd="0" presId="urn:microsoft.com/office/officeart/2008/layout/VerticalCurvedList"/>
    <dgm:cxn modelId="{B6D96939-C90D-4828-AB2A-B80A76804129}" type="presParOf" srcId="{CDA51B64-F1A1-4F97-A7CF-3DAB1327E47A}" destId="{815A12D2-8C8A-4BA5-BF4C-980EA4E88135}" srcOrd="0" destOrd="0" presId="urn:microsoft.com/office/officeart/2008/layout/VerticalCurvedList"/>
    <dgm:cxn modelId="{EDAA36F7-8798-49CC-9D26-64D114CA1071}" type="presParOf" srcId="{815A12D2-8C8A-4BA5-BF4C-980EA4E88135}" destId="{69752B7A-1280-4B3D-9C67-CB846C9BFCEB}" srcOrd="0" destOrd="0" presId="urn:microsoft.com/office/officeart/2008/layout/VerticalCurvedList"/>
    <dgm:cxn modelId="{CDCB3548-88D8-459D-BD5D-6AB197D3632F}" type="presParOf" srcId="{815A12D2-8C8A-4BA5-BF4C-980EA4E88135}" destId="{FFAF67D4-0E63-4491-831A-30151C3F60CD}" srcOrd="1" destOrd="0" presId="urn:microsoft.com/office/officeart/2008/layout/VerticalCurvedList"/>
    <dgm:cxn modelId="{0F55EF4A-981A-4FC3-A705-EFEC9BC26F74}" type="presParOf" srcId="{815A12D2-8C8A-4BA5-BF4C-980EA4E88135}" destId="{3CBF12D0-C4D6-4F49-9D9E-18C44B3F5A70}" srcOrd="2" destOrd="0" presId="urn:microsoft.com/office/officeart/2008/layout/VerticalCurvedList"/>
    <dgm:cxn modelId="{BFF3A1DF-ADC2-4CA0-B8F3-CED328ACCCC8}" type="presParOf" srcId="{815A12D2-8C8A-4BA5-BF4C-980EA4E88135}" destId="{B74C2BF5-A65F-4DFA-A810-5D28F5E63590}" srcOrd="3" destOrd="0" presId="urn:microsoft.com/office/officeart/2008/layout/VerticalCurvedList"/>
    <dgm:cxn modelId="{046F3BF6-AF03-4B8F-B5C0-DCEB6D9D9563}" type="presParOf" srcId="{CDA51B64-F1A1-4F97-A7CF-3DAB1327E47A}" destId="{6661E831-12D0-4E1A-86DA-43DB1E0A0B5A}" srcOrd="1" destOrd="0" presId="urn:microsoft.com/office/officeart/2008/layout/VerticalCurvedList"/>
    <dgm:cxn modelId="{9C30B98A-2893-4062-9304-E6E53806C5D5}" type="presParOf" srcId="{CDA51B64-F1A1-4F97-A7CF-3DAB1327E47A}" destId="{F60BBE8D-6493-4BB6-A3AC-7700D7FAA88D}" srcOrd="2" destOrd="0" presId="urn:microsoft.com/office/officeart/2008/layout/VerticalCurvedList"/>
    <dgm:cxn modelId="{2F6517AE-26BA-4A6C-9151-C1CF71DDC86F}" type="presParOf" srcId="{F60BBE8D-6493-4BB6-A3AC-7700D7FAA88D}" destId="{1B438316-083E-480B-B7FD-73228C14B3D2}" srcOrd="0" destOrd="0" presId="urn:microsoft.com/office/officeart/2008/layout/VerticalCurvedList"/>
    <dgm:cxn modelId="{7D8DA62C-176A-4A96-805C-08D4D1648B3F}" type="presParOf" srcId="{CDA51B64-F1A1-4F97-A7CF-3DAB1327E47A}" destId="{6FD5B3A1-688E-4CA9-B6D8-9CCB748A831F}" srcOrd="3" destOrd="0" presId="urn:microsoft.com/office/officeart/2008/layout/VerticalCurvedList"/>
    <dgm:cxn modelId="{01B9B7B8-C64F-4D66-BCC6-21449E609667}" type="presParOf" srcId="{CDA51B64-F1A1-4F97-A7CF-3DAB1327E47A}" destId="{025A5DC3-306E-43DE-A2AE-2E2E3C37CA12}" srcOrd="4" destOrd="0" presId="urn:microsoft.com/office/officeart/2008/layout/VerticalCurvedList"/>
    <dgm:cxn modelId="{3093EAAB-7C76-417A-90FA-F6FA8A83BDF4}" type="presParOf" srcId="{025A5DC3-306E-43DE-A2AE-2E2E3C37CA12}" destId="{61EEB598-7CC3-4FCA-A528-79D6607E4265}" srcOrd="0" destOrd="0" presId="urn:microsoft.com/office/officeart/2008/layout/VerticalCurvedList"/>
    <dgm:cxn modelId="{E13D3346-45BE-4DC6-B3E5-48C7614E0550}" type="presParOf" srcId="{CDA51B64-F1A1-4F97-A7CF-3DAB1327E47A}" destId="{AC181BB5-493C-41B1-BA7E-22A06600ED96}" srcOrd="5" destOrd="0" presId="urn:microsoft.com/office/officeart/2008/layout/VerticalCurvedList"/>
    <dgm:cxn modelId="{AD821850-854A-4F12-94A9-E7819E9C1162}" type="presParOf" srcId="{CDA51B64-F1A1-4F97-A7CF-3DAB1327E47A}" destId="{B92012C2-6807-42D6-BFDD-DE05A486F239}" srcOrd="6" destOrd="0" presId="urn:microsoft.com/office/officeart/2008/layout/VerticalCurvedList"/>
    <dgm:cxn modelId="{ED4D9B53-86D8-4E43-AE34-0A7FB5A3AEC6}" type="presParOf" srcId="{B92012C2-6807-42D6-BFDD-DE05A486F239}" destId="{36178DED-4EA2-4AB5-803D-54B9A6021D80}" srcOrd="0" destOrd="0" presId="urn:microsoft.com/office/officeart/2008/layout/VerticalCurvedList"/>
    <dgm:cxn modelId="{1565DF3C-F7AE-4FF6-B819-B83748F019A6}" type="presParOf" srcId="{CDA51B64-F1A1-4F97-A7CF-3DAB1327E47A}" destId="{7C6AAF98-40EF-4AFD-94E6-DB2DEA4C6CBB}" srcOrd="7" destOrd="0" presId="urn:microsoft.com/office/officeart/2008/layout/VerticalCurvedList"/>
    <dgm:cxn modelId="{7C3F0DE7-3DB2-49EB-A0B4-1D3904656193}" type="presParOf" srcId="{CDA51B64-F1A1-4F97-A7CF-3DAB1327E47A}" destId="{8477D1E3-E010-4736-AF31-336EEF056696}" srcOrd="8" destOrd="0" presId="urn:microsoft.com/office/officeart/2008/layout/VerticalCurvedList"/>
    <dgm:cxn modelId="{91E0A192-5013-4B7D-A151-48AEAD4E9A64}" type="presParOf" srcId="{8477D1E3-E010-4736-AF31-336EEF056696}" destId="{FD8BF989-8E4C-4AFC-8B4B-0648264CDD3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D8AB9E2-BD62-4840-9FF4-9B4F6DC1009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s-CR"/>
        </a:p>
      </dgm:t>
    </dgm:pt>
    <dgm:pt modelId="{D3A8666D-55FA-4FBC-8186-A01A616ED7A5}">
      <dgm:prSet phldrT="[Texto]"/>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s-CR" dirty="0"/>
            <a:t>Otros aspectos importantes que debe contener la certificación, constancia o carta de tiempo servido:</a:t>
          </a:r>
        </a:p>
      </dgm:t>
    </dgm:pt>
    <dgm:pt modelId="{E53D2F3F-FEBD-41A7-9F18-D478FE8A7F5F}" type="parTrans" cxnId="{06B64DC2-C3B4-460C-849C-9634D1CFF6F7}">
      <dgm:prSet/>
      <dgm:spPr/>
      <dgm:t>
        <a:bodyPr/>
        <a:lstStyle/>
        <a:p>
          <a:endParaRPr lang="es-CR"/>
        </a:p>
      </dgm:t>
    </dgm:pt>
    <dgm:pt modelId="{FD8E9EB7-C51F-42C6-8822-73743A397595}" type="sibTrans" cxnId="{06B64DC2-C3B4-460C-849C-9634D1CFF6F7}">
      <dgm:prSet/>
      <dgm:spPr/>
      <dgm:t>
        <a:bodyPr/>
        <a:lstStyle/>
        <a:p>
          <a:endParaRPr lang="es-CR"/>
        </a:p>
      </dgm:t>
    </dgm:pt>
    <dgm:pt modelId="{4DD1943B-09C5-4AAA-9CE3-B668A0952A4E}">
      <dgm:prSet phldrT="[Texto]"/>
      <dgm:spPr/>
      <dgm:t>
        <a:bodyPr/>
        <a:lstStyle/>
        <a:p>
          <a:r>
            <a:rPr lang="es-CR" dirty="0"/>
            <a:t>Puesto desempeñado (cargo desempeñado)</a:t>
          </a:r>
        </a:p>
      </dgm:t>
    </dgm:pt>
    <dgm:pt modelId="{3695CC51-3FAE-47DD-895D-EE54738E0EF1}" type="parTrans" cxnId="{86D32705-73B3-4A20-BC96-4D7427C21375}">
      <dgm:prSet/>
      <dgm:spPr/>
      <dgm:t>
        <a:bodyPr/>
        <a:lstStyle/>
        <a:p>
          <a:endParaRPr lang="es-CR"/>
        </a:p>
      </dgm:t>
    </dgm:pt>
    <dgm:pt modelId="{355E2A82-3806-41E6-8D27-713A6487FBA5}" type="sibTrans" cxnId="{86D32705-73B3-4A20-BC96-4D7427C21375}">
      <dgm:prSet/>
      <dgm:spPr/>
      <dgm:t>
        <a:bodyPr/>
        <a:lstStyle/>
        <a:p>
          <a:endParaRPr lang="es-CR"/>
        </a:p>
      </dgm:t>
    </dgm:pt>
    <dgm:pt modelId="{FF7C9571-D439-446A-9191-1A4BB43D670D}">
      <dgm:prSet phldrT="[Texto]"/>
      <dgm:spPr/>
      <dgm:t>
        <a:bodyPr/>
        <a:lstStyle/>
        <a:p>
          <a:r>
            <a:rPr lang="es-CR" dirty="0"/>
            <a:t>Período exacto laborado (que contemple el día, mes y año)</a:t>
          </a:r>
        </a:p>
      </dgm:t>
    </dgm:pt>
    <dgm:pt modelId="{E42CCD67-ECFF-4E40-8B20-A7DE30D67684}" type="parTrans" cxnId="{B2C8A11E-9CC8-4CBB-8C84-17438140B9D9}">
      <dgm:prSet/>
      <dgm:spPr/>
      <dgm:t>
        <a:bodyPr/>
        <a:lstStyle/>
        <a:p>
          <a:endParaRPr lang="es-CR"/>
        </a:p>
      </dgm:t>
    </dgm:pt>
    <dgm:pt modelId="{78E6C063-BEED-41DA-A2CD-00E01D9FF4CF}" type="sibTrans" cxnId="{B2C8A11E-9CC8-4CBB-8C84-17438140B9D9}">
      <dgm:prSet/>
      <dgm:spPr/>
      <dgm:t>
        <a:bodyPr/>
        <a:lstStyle/>
        <a:p>
          <a:endParaRPr lang="es-CR"/>
        </a:p>
      </dgm:t>
    </dgm:pt>
    <dgm:pt modelId="{1716FE10-254B-48A5-A144-F2315F8E78B2}">
      <dgm:prSet phldrT="[Texto]"/>
      <dgm:spPr/>
      <dgm:t>
        <a:bodyPr/>
        <a:lstStyle/>
        <a:p>
          <a:r>
            <a:rPr lang="es-CR" dirty="0"/>
            <a:t>Detalle de funciones (éstas deben ser específicas y presentadas con viñetas). </a:t>
          </a:r>
        </a:p>
      </dgm:t>
    </dgm:pt>
    <dgm:pt modelId="{4821F6A3-047B-46E9-AEFB-3EA8F3401489}" type="parTrans" cxnId="{46B7CCF5-6064-442B-8E6D-A4BBBD7A4DDF}">
      <dgm:prSet/>
      <dgm:spPr/>
      <dgm:t>
        <a:bodyPr/>
        <a:lstStyle/>
        <a:p>
          <a:endParaRPr lang="es-CR"/>
        </a:p>
      </dgm:t>
    </dgm:pt>
    <dgm:pt modelId="{A60E3645-E89D-43F8-902E-DC84FE940E1F}" type="sibTrans" cxnId="{46B7CCF5-6064-442B-8E6D-A4BBBD7A4DDF}">
      <dgm:prSet/>
      <dgm:spPr/>
      <dgm:t>
        <a:bodyPr/>
        <a:lstStyle/>
        <a:p>
          <a:endParaRPr lang="es-CR"/>
        </a:p>
      </dgm:t>
    </dgm:pt>
    <dgm:pt modelId="{25C328C1-9EB3-40C4-BFA3-0088B1729E74}">
      <dgm:prSet phldrT="[Texto]"/>
      <dgm:spPr/>
      <dgm:t>
        <a:bodyPr/>
        <a:lstStyle/>
        <a:p>
          <a:r>
            <a:rPr lang="es-CR" dirty="0"/>
            <a:t>Horario en el que desempeña funciones (esto se utiliza si usted es  funcionario administrativo o docente de la UCR y posee otro trabajo en otra entidad).</a:t>
          </a:r>
        </a:p>
      </dgm:t>
    </dgm:pt>
    <dgm:pt modelId="{C1039078-C505-48AD-8977-A398225A0D86}" type="parTrans" cxnId="{5B36DB51-1215-4031-A8F5-3642DECC43C8}">
      <dgm:prSet/>
      <dgm:spPr/>
      <dgm:t>
        <a:bodyPr/>
        <a:lstStyle/>
        <a:p>
          <a:endParaRPr lang="es-CR"/>
        </a:p>
      </dgm:t>
    </dgm:pt>
    <dgm:pt modelId="{0112436B-946F-48FE-8413-4D10B8796AA2}" type="sibTrans" cxnId="{5B36DB51-1215-4031-A8F5-3642DECC43C8}">
      <dgm:prSet/>
      <dgm:spPr/>
      <dgm:t>
        <a:bodyPr/>
        <a:lstStyle/>
        <a:p>
          <a:endParaRPr lang="es-CR"/>
        </a:p>
      </dgm:t>
    </dgm:pt>
    <dgm:pt modelId="{F4F13EA6-0ED6-47F9-A261-2AA852F27F09}">
      <dgm:prSet phldrT="[Texto]"/>
      <dgm:spPr/>
      <dgm:t>
        <a:bodyPr/>
        <a:lstStyle/>
        <a:p>
          <a:r>
            <a:rPr lang="es-CR" dirty="0"/>
            <a:t>Motivo de salida </a:t>
          </a:r>
        </a:p>
        <a:p>
          <a:r>
            <a:rPr lang="es-CR" dirty="0"/>
            <a:t>o de cese.</a:t>
          </a:r>
        </a:p>
      </dgm:t>
    </dgm:pt>
    <dgm:pt modelId="{4266AA68-8F15-47A6-B924-3B7597DB0230}" type="parTrans" cxnId="{D84941BE-8C21-4C3F-966E-4B696E141FA3}">
      <dgm:prSet/>
      <dgm:spPr/>
      <dgm:t>
        <a:bodyPr/>
        <a:lstStyle/>
        <a:p>
          <a:endParaRPr lang="es-CR"/>
        </a:p>
      </dgm:t>
    </dgm:pt>
    <dgm:pt modelId="{00C60D4F-BF38-4DBD-A175-8044E0084511}" type="sibTrans" cxnId="{D84941BE-8C21-4C3F-966E-4B696E141FA3}">
      <dgm:prSet/>
      <dgm:spPr/>
      <dgm:t>
        <a:bodyPr/>
        <a:lstStyle/>
        <a:p>
          <a:endParaRPr lang="es-CR"/>
        </a:p>
      </dgm:t>
    </dgm:pt>
    <dgm:pt modelId="{0EFAB8FA-E603-4851-BDA4-8A5046975A16}" type="pres">
      <dgm:prSet presAssocID="{AD8AB9E2-BD62-4840-9FF4-9B4F6DC10092}" presName="composite" presStyleCnt="0">
        <dgm:presLayoutVars>
          <dgm:chMax val="1"/>
          <dgm:dir/>
          <dgm:resizeHandles val="exact"/>
        </dgm:presLayoutVars>
      </dgm:prSet>
      <dgm:spPr/>
    </dgm:pt>
    <dgm:pt modelId="{8119D805-4811-4F68-BF50-77EDB0BE63A7}" type="pres">
      <dgm:prSet presAssocID="{D3A8666D-55FA-4FBC-8186-A01A616ED7A5}" presName="roof" presStyleLbl="dkBgShp" presStyleIdx="0" presStyleCnt="2"/>
      <dgm:spPr/>
    </dgm:pt>
    <dgm:pt modelId="{33CFA39D-41AE-4D57-A3DF-A95FC19FA15D}" type="pres">
      <dgm:prSet presAssocID="{D3A8666D-55FA-4FBC-8186-A01A616ED7A5}" presName="pillars" presStyleCnt="0"/>
      <dgm:spPr/>
    </dgm:pt>
    <dgm:pt modelId="{D1BE9E11-5FA0-4D24-A96A-E839192E2316}" type="pres">
      <dgm:prSet presAssocID="{D3A8666D-55FA-4FBC-8186-A01A616ED7A5}" presName="pillar1" presStyleLbl="node1" presStyleIdx="0" presStyleCnt="5">
        <dgm:presLayoutVars>
          <dgm:bulletEnabled val="1"/>
        </dgm:presLayoutVars>
      </dgm:prSet>
      <dgm:spPr/>
    </dgm:pt>
    <dgm:pt modelId="{77DDA591-F0C6-4AA8-8D92-23CC0E49B0E9}" type="pres">
      <dgm:prSet presAssocID="{FF7C9571-D439-446A-9191-1A4BB43D670D}" presName="pillarX" presStyleLbl="node1" presStyleIdx="1" presStyleCnt="5">
        <dgm:presLayoutVars>
          <dgm:bulletEnabled val="1"/>
        </dgm:presLayoutVars>
      </dgm:prSet>
      <dgm:spPr/>
    </dgm:pt>
    <dgm:pt modelId="{22B7580D-1611-4690-87A8-0EB2C062BBD9}" type="pres">
      <dgm:prSet presAssocID="{1716FE10-254B-48A5-A144-F2315F8E78B2}" presName="pillarX" presStyleLbl="node1" presStyleIdx="2" presStyleCnt="5">
        <dgm:presLayoutVars>
          <dgm:bulletEnabled val="1"/>
        </dgm:presLayoutVars>
      </dgm:prSet>
      <dgm:spPr/>
    </dgm:pt>
    <dgm:pt modelId="{9D043419-9132-47DF-8E61-CC62A86DE356}" type="pres">
      <dgm:prSet presAssocID="{25C328C1-9EB3-40C4-BFA3-0088B1729E74}" presName="pillarX" presStyleLbl="node1" presStyleIdx="3" presStyleCnt="5">
        <dgm:presLayoutVars>
          <dgm:bulletEnabled val="1"/>
        </dgm:presLayoutVars>
      </dgm:prSet>
      <dgm:spPr/>
    </dgm:pt>
    <dgm:pt modelId="{75A49992-7230-4355-B50C-28A82BCD0847}" type="pres">
      <dgm:prSet presAssocID="{F4F13EA6-0ED6-47F9-A261-2AA852F27F09}" presName="pillarX" presStyleLbl="node1" presStyleIdx="4" presStyleCnt="5">
        <dgm:presLayoutVars>
          <dgm:bulletEnabled val="1"/>
        </dgm:presLayoutVars>
      </dgm:prSet>
      <dgm:spPr/>
    </dgm:pt>
    <dgm:pt modelId="{A8D75E43-A529-4EEC-9A3E-6C7733B3FDD0}" type="pres">
      <dgm:prSet presAssocID="{D3A8666D-55FA-4FBC-8186-A01A616ED7A5}" presName="base" presStyleLbl="dkBgShp" presStyleIdx="1" presStyleCnt="2"/>
      <dgm:spPr/>
    </dgm:pt>
  </dgm:ptLst>
  <dgm:cxnLst>
    <dgm:cxn modelId="{86D32705-73B3-4A20-BC96-4D7427C21375}" srcId="{D3A8666D-55FA-4FBC-8186-A01A616ED7A5}" destId="{4DD1943B-09C5-4AAA-9CE3-B668A0952A4E}" srcOrd="0" destOrd="0" parTransId="{3695CC51-3FAE-47DD-895D-EE54738E0EF1}" sibTransId="{355E2A82-3806-41E6-8D27-713A6487FBA5}"/>
    <dgm:cxn modelId="{7BD7AC0D-0BA7-4772-826A-EF936D4B012D}" type="presOf" srcId="{F4F13EA6-0ED6-47F9-A261-2AA852F27F09}" destId="{75A49992-7230-4355-B50C-28A82BCD0847}" srcOrd="0" destOrd="0" presId="urn:microsoft.com/office/officeart/2005/8/layout/hList3"/>
    <dgm:cxn modelId="{B2C8A11E-9CC8-4CBB-8C84-17438140B9D9}" srcId="{D3A8666D-55FA-4FBC-8186-A01A616ED7A5}" destId="{FF7C9571-D439-446A-9191-1A4BB43D670D}" srcOrd="1" destOrd="0" parTransId="{E42CCD67-ECFF-4E40-8B20-A7DE30D67684}" sibTransId="{78E6C063-BEED-41DA-A2CD-00E01D9FF4CF}"/>
    <dgm:cxn modelId="{12028C71-6D61-4DCF-8EF2-3D90256BAB53}" type="presOf" srcId="{4DD1943B-09C5-4AAA-9CE3-B668A0952A4E}" destId="{D1BE9E11-5FA0-4D24-A96A-E839192E2316}" srcOrd="0" destOrd="0" presId="urn:microsoft.com/office/officeart/2005/8/layout/hList3"/>
    <dgm:cxn modelId="{5B36DB51-1215-4031-A8F5-3642DECC43C8}" srcId="{D3A8666D-55FA-4FBC-8186-A01A616ED7A5}" destId="{25C328C1-9EB3-40C4-BFA3-0088B1729E74}" srcOrd="3" destOrd="0" parTransId="{C1039078-C505-48AD-8977-A398225A0D86}" sibTransId="{0112436B-946F-48FE-8413-4D10B8796AA2}"/>
    <dgm:cxn modelId="{6F0E1486-89AA-423B-9B30-21CB7DDECDC1}" type="presOf" srcId="{AD8AB9E2-BD62-4840-9FF4-9B4F6DC10092}" destId="{0EFAB8FA-E603-4851-BDA4-8A5046975A16}" srcOrd="0" destOrd="0" presId="urn:microsoft.com/office/officeart/2005/8/layout/hList3"/>
    <dgm:cxn modelId="{7ED354A6-C73F-466A-ADFA-51D21FA935D5}" type="presOf" srcId="{25C328C1-9EB3-40C4-BFA3-0088B1729E74}" destId="{9D043419-9132-47DF-8E61-CC62A86DE356}" srcOrd="0" destOrd="0" presId="urn:microsoft.com/office/officeart/2005/8/layout/hList3"/>
    <dgm:cxn modelId="{BD1937BC-E33E-4DB9-A2AD-E34390AFC2F4}" type="presOf" srcId="{1716FE10-254B-48A5-A144-F2315F8E78B2}" destId="{22B7580D-1611-4690-87A8-0EB2C062BBD9}" srcOrd="0" destOrd="0" presId="urn:microsoft.com/office/officeart/2005/8/layout/hList3"/>
    <dgm:cxn modelId="{D84941BE-8C21-4C3F-966E-4B696E141FA3}" srcId="{D3A8666D-55FA-4FBC-8186-A01A616ED7A5}" destId="{F4F13EA6-0ED6-47F9-A261-2AA852F27F09}" srcOrd="4" destOrd="0" parTransId="{4266AA68-8F15-47A6-B924-3B7597DB0230}" sibTransId="{00C60D4F-BF38-4DBD-A175-8044E0084511}"/>
    <dgm:cxn modelId="{06B64DC2-C3B4-460C-849C-9634D1CFF6F7}" srcId="{AD8AB9E2-BD62-4840-9FF4-9B4F6DC10092}" destId="{D3A8666D-55FA-4FBC-8186-A01A616ED7A5}" srcOrd="0" destOrd="0" parTransId="{E53D2F3F-FEBD-41A7-9F18-D478FE8A7F5F}" sibTransId="{FD8E9EB7-C51F-42C6-8822-73743A397595}"/>
    <dgm:cxn modelId="{8C0EBEDB-84B6-43AA-B8E7-4BD56CF2D5DA}" type="presOf" srcId="{D3A8666D-55FA-4FBC-8186-A01A616ED7A5}" destId="{8119D805-4811-4F68-BF50-77EDB0BE63A7}" srcOrd="0" destOrd="0" presId="urn:microsoft.com/office/officeart/2005/8/layout/hList3"/>
    <dgm:cxn modelId="{46B7CCF5-6064-442B-8E6D-A4BBBD7A4DDF}" srcId="{D3A8666D-55FA-4FBC-8186-A01A616ED7A5}" destId="{1716FE10-254B-48A5-A144-F2315F8E78B2}" srcOrd="2" destOrd="0" parTransId="{4821F6A3-047B-46E9-AEFB-3EA8F3401489}" sibTransId="{A60E3645-E89D-43F8-902E-DC84FE940E1F}"/>
    <dgm:cxn modelId="{85A689F7-1B43-40AE-9666-4ED5AA7BB0AB}" type="presOf" srcId="{FF7C9571-D439-446A-9191-1A4BB43D670D}" destId="{77DDA591-F0C6-4AA8-8D92-23CC0E49B0E9}" srcOrd="0" destOrd="0" presId="urn:microsoft.com/office/officeart/2005/8/layout/hList3"/>
    <dgm:cxn modelId="{CC4D44CE-D998-4CF8-8623-4FAB6244A5F7}" type="presParOf" srcId="{0EFAB8FA-E603-4851-BDA4-8A5046975A16}" destId="{8119D805-4811-4F68-BF50-77EDB0BE63A7}" srcOrd="0" destOrd="0" presId="urn:microsoft.com/office/officeart/2005/8/layout/hList3"/>
    <dgm:cxn modelId="{2A408D1B-AD1A-449A-81F0-7AAF80205500}" type="presParOf" srcId="{0EFAB8FA-E603-4851-BDA4-8A5046975A16}" destId="{33CFA39D-41AE-4D57-A3DF-A95FC19FA15D}" srcOrd="1" destOrd="0" presId="urn:microsoft.com/office/officeart/2005/8/layout/hList3"/>
    <dgm:cxn modelId="{882ED9E7-05F7-45C8-80D4-DFAD0F1DA592}" type="presParOf" srcId="{33CFA39D-41AE-4D57-A3DF-A95FC19FA15D}" destId="{D1BE9E11-5FA0-4D24-A96A-E839192E2316}" srcOrd="0" destOrd="0" presId="urn:microsoft.com/office/officeart/2005/8/layout/hList3"/>
    <dgm:cxn modelId="{3FDB2204-2B28-4C60-B6D9-1872B8039AC5}" type="presParOf" srcId="{33CFA39D-41AE-4D57-A3DF-A95FC19FA15D}" destId="{77DDA591-F0C6-4AA8-8D92-23CC0E49B0E9}" srcOrd="1" destOrd="0" presId="urn:microsoft.com/office/officeart/2005/8/layout/hList3"/>
    <dgm:cxn modelId="{DEB686E0-D9C8-446C-8895-257AD9C20159}" type="presParOf" srcId="{33CFA39D-41AE-4D57-A3DF-A95FC19FA15D}" destId="{22B7580D-1611-4690-87A8-0EB2C062BBD9}" srcOrd="2" destOrd="0" presId="urn:microsoft.com/office/officeart/2005/8/layout/hList3"/>
    <dgm:cxn modelId="{32486B8E-12B2-4539-BA12-BBC0CCEF518F}" type="presParOf" srcId="{33CFA39D-41AE-4D57-A3DF-A95FC19FA15D}" destId="{9D043419-9132-47DF-8E61-CC62A86DE356}" srcOrd="3" destOrd="0" presId="urn:microsoft.com/office/officeart/2005/8/layout/hList3"/>
    <dgm:cxn modelId="{5542B7EF-8BCD-41E5-8C1D-E2D3C1E167F3}" type="presParOf" srcId="{33CFA39D-41AE-4D57-A3DF-A95FC19FA15D}" destId="{75A49992-7230-4355-B50C-28A82BCD0847}" srcOrd="4" destOrd="0" presId="urn:microsoft.com/office/officeart/2005/8/layout/hList3"/>
    <dgm:cxn modelId="{412C9662-5D38-4F23-B9F7-780FF9AD9285}" type="presParOf" srcId="{0EFAB8FA-E603-4851-BDA4-8A5046975A16}" destId="{A8D75E43-A529-4EEC-9A3E-6C7733B3FDD0}"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F196E55-C8AC-40B4-AA64-1E70E82CB5CB}" type="doc">
      <dgm:prSet loTypeId="urn:microsoft.com/office/officeart/2005/8/layout/process4" loCatId="list" qsTypeId="urn:microsoft.com/office/officeart/2005/8/quickstyle/3d2" qsCatId="3D" csTypeId="urn:microsoft.com/office/officeart/2005/8/colors/accent1_2" csCatId="accent1" phldr="1"/>
      <dgm:spPr/>
      <dgm:t>
        <a:bodyPr/>
        <a:lstStyle/>
        <a:p>
          <a:endParaRPr lang="es-CR"/>
        </a:p>
      </dgm:t>
    </dgm:pt>
    <dgm:pt modelId="{F6C9B637-D6E4-4676-AC64-341C4E7E5C2E}">
      <dgm:prSet phldrT="[Texto]"/>
      <dgm:spPr/>
      <dgm:t>
        <a:bodyPr/>
        <a:lstStyle/>
        <a:p>
          <a:pPr algn="just"/>
          <a:r>
            <a:rPr lang="es-CR" dirty="0"/>
            <a:t>Para tal efecto y una mejor atención,  debe obtener una cita llamando al teléfono 2511-4159.  Para agilizar el trámite, debe remitir en un solo archivo (PDF) los atestados que requieren  de la aprobación y remitir un correo a </a:t>
          </a:r>
          <a:r>
            <a:rPr lang="es-CR" dirty="0">
              <a:hlinkClick xmlns:r="http://schemas.openxmlformats.org/officeDocument/2006/relationships" r:id="rId1">
                <a:extLst>
                  <a:ext uri="{A12FA001-AC4F-418D-AE19-62706E023703}">
                    <ahyp:hlinkClr xmlns:ahyp="http://schemas.microsoft.com/office/drawing/2018/hyperlinkcolor" val="tx"/>
                  </a:ext>
                </a:extLst>
              </a:hlinkClick>
            </a:rPr>
            <a:t>reclutamiento.rh@ucr.ac.cr</a:t>
          </a:r>
          <a:r>
            <a:rPr lang="es-CR" dirty="0"/>
            <a:t> el día de su cita.</a:t>
          </a:r>
        </a:p>
      </dgm:t>
    </dgm:pt>
    <dgm:pt modelId="{84786656-BF7D-4DA9-AC6A-7DBCE0543511}" type="parTrans" cxnId="{F856E0C6-5985-457C-A796-B021F3DAF76A}">
      <dgm:prSet/>
      <dgm:spPr/>
      <dgm:t>
        <a:bodyPr/>
        <a:lstStyle/>
        <a:p>
          <a:endParaRPr lang="es-CR"/>
        </a:p>
      </dgm:t>
    </dgm:pt>
    <dgm:pt modelId="{618C1BFF-EC83-43C8-99E1-B6AADDC3582C}" type="sibTrans" cxnId="{F856E0C6-5985-457C-A796-B021F3DAF76A}">
      <dgm:prSet/>
      <dgm:spPr/>
      <dgm:t>
        <a:bodyPr/>
        <a:lstStyle/>
        <a:p>
          <a:endParaRPr lang="es-CR"/>
        </a:p>
      </dgm:t>
    </dgm:pt>
    <dgm:pt modelId="{FCAC72FE-1654-4BB7-B9EC-5C7D0EDC5F5D}">
      <dgm:prSet phldrT="[Texto]"/>
      <dgm:spPr/>
      <dgm:t>
        <a:bodyPr/>
        <a:lstStyle/>
        <a:p>
          <a:pPr algn="just"/>
          <a:r>
            <a:rPr lang="es-CR" dirty="0"/>
            <a:t>Si está participando en un concurso,  indíquelo cuando programe la cita ya que no se reciben documentos una vez que finalice el período de inscripción.</a:t>
          </a:r>
        </a:p>
      </dgm:t>
    </dgm:pt>
    <dgm:pt modelId="{25BDADF5-2657-43EC-804D-5A65ADF3E763}" type="parTrans" cxnId="{692056FD-7297-4FA5-960E-2FCF12809512}">
      <dgm:prSet/>
      <dgm:spPr/>
      <dgm:t>
        <a:bodyPr/>
        <a:lstStyle/>
        <a:p>
          <a:endParaRPr lang="es-CR"/>
        </a:p>
      </dgm:t>
    </dgm:pt>
    <dgm:pt modelId="{AE147F1E-6F3E-440F-85A6-56918FCEB8C8}" type="sibTrans" cxnId="{692056FD-7297-4FA5-960E-2FCF12809512}">
      <dgm:prSet/>
      <dgm:spPr/>
      <dgm:t>
        <a:bodyPr/>
        <a:lstStyle/>
        <a:p>
          <a:endParaRPr lang="es-CR"/>
        </a:p>
      </dgm:t>
    </dgm:pt>
    <dgm:pt modelId="{DF2A7C74-3FD7-49B5-BD16-CFA6DFDD778B}">
      <dgm:prSet phldrT="[Texto]"/>
      <dgm:spPr/>
      <dgm:t>
        <a:bodyPr/>
        <a:lstStyle/>
        <a:p>
          <a:pPr algn="just"/>
          <a:r>
            <a:rPr lang="es-CR" dirty="0"/>
            <a:t>Los títulos que adjunte en el PORTAL UCR  no se pueden visualizar desde el Sistema de Reclutamiento y Selección, por lo tanto, debe presentar los originales  en la Unidad de Reclutamiento y Selección de la Oficina de Recursos Humanos.  </a:t>
          </a:r>
          <a:endParaRPr lang="es-CR" dirty="0">
            <a:highlight>
              <a:srgbClr val="FFFF00"/>
            </a:highlight>
          </a:endParaRPr>
        </a:p>
      </dgm:t>
    </dgm:pt>
    <dgm:pt modelId="{F68EAB96-0322-453F-A643-49B14F269A27}" type="sibTrans" cxnId="{41A3208B-10C6-44D8-987F-011F5001C6E7}">
      <dgm:prSet/>
      <dgm:spPr/>
      <dgm:t>
        <a:bodyPr/>
        <a:lstStyle/>
        <a:p>
          <a:endParaRPr lang="es-CR"/>
        </a:p>
      </dgm:t>
    </dgm:pt>
    <dgm:pt modelId="{50D3683D-ED4B-4B9A-82D5-8040F718D1DB}" type="parTrans" cxnId="{41A3208B-10C6-44D8-987F-011F5001C6E7}">
      <dgm:prSet/>
      <dgm:spPr/>
      <dgm:t>
        <a:bodyPr/>
        <a:lstStyle/>
        <a:p>
          <a:endParaRPr lang="es-CR"/>
        </a:p>
      </dgm:t>
    </dgm:pt>
    <dgm:pt modelId="{0906091A-7C7E-4AB4-A3B1-CCDBC565611E}" type="pres">
      <dgm:prSet presAssocID="{EF196E55-C8AC-40B4-AA64-1E70E82CB5CB}" presName="Name0" presStyleCnt="0">
        <dgm:presLayoutVars>
          <dgm:dir/>
          <dgm:animLvl val="lvl"/>
          <dgm:resizeHandles val="exact"/>
        </dgm:presLayoutVars>
      </dgm:prSet>
      <dgm:spPr/>
    </dgm:pt>
    <dgm:pt modelId="{60A403A5-3292-4341-B14C-4F05CDA69F4C}" type="pres">
      <dgm:prSet presAssocID="{FCAC72FE-1654-4BB7-B9EC-5C7D0EDC5F5D}" presName="boxAndChildren" presStyleCnt="0"/>
      <dgm:spPr/>
    </dgm:pt>
    <dgm:pt modelId="{61A87F61-EF46-4D9C-9297-B2926E7A8E03}" type="pres">
      <dgm:prSet presAssocID="{FCAC72FE-1654-4BB7-B9EC-5C7D0EDC5F5D}" presName="parentTextBox" presStyleLbl="node1" presStyleIdx="0" presStyleCnt="3" custLinFactNeighborX="376" custLinFactNeighborY="-10979"/>
      <dgm:spPr/>
    </dgm:pt>
    <dgm:pt modelId="{617483F0-935D-454F-AD6B-C82E93D9CFC9}" type="pres">
      <dgm:prSet presAssocID="{618C1BFF-EC83-43C8-99E1-B6AADDC3582C}" presName="sp" presStyleCnt="0"/>
      <dgm:spPr/>
    </dgm:pt>
    <dgm:pt modelId="{AA715F46-CAE6-4DA1-96C4-AB9A51D65AE7}" type="pres">
      <dgm:prSet presAssocID="{F6C9B637-D6E4-4676-AC64-341C4E7E5C2E}" presName="arrowAndChildren" presStyleCnt="0"/>
      <dgm:spPr/>
    </dgm:pt>
    <dgm:pt modelId="{081E1265-3386-4D8C-82FC-20ECE4047916}" type="pres">
      <dgm:prSet presAssocID="{F6C9B637-D6E4-4676-AC64-341C4E7E5C2E}" presName="parentTextArrow" presStyleLbl="node1" presStyleIdx="1" presStyleCnt="3"/>
      <dgm:spPr/>
    </dgm:pt>
    <dgm:pt modelId="{47892741-01AD-4F38-8239-CBB9F83D7D1E}" type="pres">
      <dgm:prSet presAssocID="{F68EAB96-0322-453F-A643-49B14F269A27}" presName="sp" presStyleCnt="0"/>
      <dgm:spPr/>
    </dgm:pt>
    <dgm:pt modelId="{E846A601-BF66-4FA6-B594-A34DDD430B54}" type="pres">
      <dgm:prSet presAssocID="{DF2A7C74-3FD7-49B5-BD16-CFA6DFDD778B}" presName="arrowAndChildren" presStyleCnt="0"/>
      <dgm:spPr/>
    </dgm:pt>
    <dgm:pt modelId="{7CE54B3F-3753-403E-9CC8-9E87BFFAF96A}" type="pres">
      <dgm:prSet presAssocID="{DF2A7C74-3FD7-49B5-BD16-CFA6DFDD778B}" presName="parentTextArrow" presStyleLbl="node1" presStyleIdx="2" presStyleCnt="3"/>
      <dgm:spPr/>
    </dgm:pt>
  </dgm:ptLst>
  <dgm:cxnLst>
    <dgm:cxn modelId="{41A3208B-10C6-44D8-987F-011F5001C6E7}" srcId="{EF196E55-C8AC-40B4-AA64-1E70E82CB5CB}" destId="{DF2A7C74-3FD7-49B5-BD16-CFA6DFDD778B}" srcOrd="0" destOrd="0" parTransId="{50D3683D-ED4B-4B9A-82D5-8040F718D1DB}" sibTransId="{F68EAB96-0322-453F-A643-49B14F269A27}"/>
    <dgm:cxn modelId="{133E42AD-7BB5-461B-96B9-39E3EC6CF4B4}" type="presOf" srcId="{EF196E55-C8AC-40B4-AA64-1E70E82CB5CB}" destId="{0906091A-7C7E-4AB4-A3B1-CCDBC565611E}" srcOrd="0" destOrd="0" presId="urn:microsoft.com/office/officeart/2005/8/layout/process4"/>
    <dgm:cxn modelId="{3B14C0B1-857E-485B-A475-B21BBE3626C5}" type="presOf" srcId="{DF2A7C74-3FD7-49B5-BD16-CFA6DFDD778B}" destId="{7CE54B3F-3753-403E-9CC8-9E87BFFAF96A}" srcOrd="0" destOrd="0" presId="urn:microsoft.com/office/officeart/2005/8/layout/process4"/>
    <dgm:cxn modelId="{F856E0C6-5985-457C-A796-B021F3DAF76A}" srcId="{EF196E55-C8AC-40B4-AA64-1E70E82CB5CB}" destId="{F6C9B637-D6E4-4676-AC64-341C4E7E5C2E}" srcOrd="1" destOrd="0" parTransId="{84786656-BF7D-4DA9-AC6A-7DBCE0543511}" sibTransId="{618C1BFF-EC83-43C8-99E1-B6AADDC3582C}"/>
    <dgm:cxn modelId="{BFAB54D6-1B37-42BF-BA7D-DFA8E508C7BF}" type="presOf" srcId="{FCAC72FE-1654-4BB7-B9EC-5C7D0EDC5F5D}" destId="{61A87F61-EF46-4D9C-9297-B2926E7A8E03}" srcOrd="0" destOrd="0" presId="urn:microsoft.com/office/officeart/2005/8/layout/process4"/>
    <dgm:cxn modelId="{682293F8-BE97-48A6-A0FA-6182E7768CFD}" type="presOf" srcId="{F6C9B637-D6E4-4676-AC64-341C4E7E5C2E}" destId="{081E1265-3386-4D8C-82FC-20ECE4047916}" srcOrd="0" destOrd="0" presId="urn:microsoft.com/office/officeart/2005/8/layout/process4"/>
    <dgm:cxn modelId="{692056FD-7297-4FA5-960E-2FCF12809512}" srcId="{EF196E55-C8AC-40B4-AA64-1E70E82CB5CB}" destId="{FCAC72FE-1654-4BB7-B9EC-5C7D0EDC5F5D}" srcOrd="2" destOrd="0" parTransId="{25BDADF5-2657-43EC-804D-5A65ADF3E763}" sibTransId="{AE147F1E-6F3E-440F-85A6-56918FCEB8C8}"/>
    <dgm:cxn modelId="{7F193DA4-992A-47C5-B790-C6BCE349B702}" type="presParOf" srcId="{0906091A-7C7E-4AB4-A3B1-CCDBC565611E}" destId="{60A403A5-3292-4341-B14C-4F05CDA69F4C}" srcOrd="0" destOrd="0" presId="urn:microsoft.com/office/officeart/2005/8/layout/process4"/>
    <dgm:cxn modelId="{58B1A1EF-37B9-4E0E-916D-03348D8D1282}" type="presParOf" srcId="{60A403A5-3292-4341-B14C-4F05CDA69F4C}" destId="{61A87F61-EF46-4D9C-9297-B2926E7A8E03}" srcOrd="0" destOrd="0" presId="urn:microsoft.com/office/officeart/2005/8/layout/process4"/>
    <dgm:cxn modelId="{90E3B5A0-254C-4282-A68E-07008DDCA949}" type="presParOf" srcId="{0906091A-7C7E-4AB4-A3B1-CCDBC565611E}" destId="{617483F0-935D-454F-AD6B-C82E93D9CFC9}" srcOrd="1" destOrd="0" presId="urn:microsoft.com/office/officeart/2005/8/layout/process4"/>
    <dgm:cxn modelId="{3F4455EE-BE50-4127-9993-3613057BF856}" type="presParOf" srcId="{0906091A-7C7E-4AB4-A3B1-CCDBC565611E}" destId="{AA715F46-CAE6-4DA1-96C4-AB9A51D65AE7}" srcOrd="2" destOrd="0" presId="urn:microsoft.com/office/officeart/2005/8/layout/process4"/>
    <dgm:cxn modelId="{E5B571D2-1BF9-4282-B900-62327AB94CB9}" type="presParOf" srcId="{AA715F46-CAE6-4DA1-96C4-AB9A51D65AE7}" destId="{081E1265-3386-4D8C-82FC-20ECE4047916}" srcOrd="0" destOrd="0" presId="urn:microsoft.com/office/officeart/2005/8/layout/process4"/>
    <dgm:cxn modelId="{0479901A-27A3-4DFF-A8C2-091BC3BBB90B}" type="presParOf" srcId="{0906091A-7C7E-4AB4-A3B1-CCDBC565611E}" destId="{47892741-01AD-4F38-8239-CBB9F83D7D1E}" srcOrd="3" destOrd="0" presId="urn:microsoft.com/office/officeart/2005/8/layout/process4"/>
    <dgm:cxn modelId="{C58C0B7A-3285-4AA4-9831-55FD14E9AF49}" type="presParOf" srcId="{0906091A-7C7E-4AB4-A3B1-CCDBC565611E}" destId="{E846A601-BF66-4FA6-B594-A34DDD430B54}" srcOrd="4" destOrd="0" presId="urn:microsoft.com/office/officeart/2005/8/layout/process4"/>
    <dgm:cxn modelId="{52FD1B43-CCDE-42B5-9500-8FC2344FFC90}" type="presParOf" srcId="{E846A601-BF66-4FA6-B594-A34DDD430B54}" destId="{7CE54B3F-3753-403E-9CC8-9E87BFFAF96A}"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B8A6C5-2007-4F3F-A2A5-5DEA435292B9}">
      <dsp:nvSpPr>
        <dsp:cNvPr id="0" name=""/>
        <dsp:cNvSpPr/>
      </dsp:nvSpPr>
      <dsp:spPr>
        <a:xfrm>
          <a:off x="3286" y="110846"/>
          <a:ext cx="3203971" cy="806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cene3d>
          <a:camera prst="obliqueBottomLeft"/>
          <a:lightRig rig="threePt"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s-CR" sz="2800" b="1" kern="1200" dirty="0"/>
            <a:t>Fotografía</a:t>
          </a:r>
        </a:p>
      </dsp:txBody>
      <dsp:txXfrm>
        <a:off x="3286" y="110846"/>
        <a:ext cx="3203971" cy="806400"/>
      </dsp:txXfrm>
    </dsp:sp>
    <dsp:sp modelId="{BF3BB4FF-F3DF-40D0-8CB2-48E01E3589DA}">
      <dsp:nvSpPr>
        <dsp:cNvPr id="0" name=""/>
        <dsp:cNvSpPr/>
      </dsp:nvSpPr>
      <dsp:spPr>
        <a:xfrm>
          <a:off x="3286" y="917246"/>
          <a:ext cx="3203971" cy="284381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a:scene3d>
          <a:camera prst="obliqueBottomLeft"/>
          <a:lightRig rig="threePt"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s-CR" sz="2800" kern="1200" dirty="0"/>
            <a:t>Esta opción no es obligatoria.</a:t>
          </a:r>
        </a:p>
        <a:p>
          <a:pPr marL="285750" lvl="1" indent="-285750" algn="l" defTabSz="1244600">
            <a:lnSpc>
              <a:spcPct val="90000"/>
            </a:lnSpc>
            <a:spcBef>
              <a:spcPct val="0"/>
            </a:spcBef>
            <a:spcAft>
              <a:spcPct val="15000"/>
            </a:spcAft>
            <a:buChar char="•"/>
          </a:pPr>
          <a:r>
            <a:rPr lang="es-CR" sz="2800" kern="1200" dirty="0"/>
            <a:t>Si desea agregar una fotografía, debe ser tipo “pasaporte”</a:t>
          </a:r>
        </a:p>
      </dsp:txBody>
      <dsp:txXfrm>
        <a:off x="3286" y="917246"/>
        <a:ext cx="3203971" cy="2843819"/>
      </dsp:txXfrm>
    </dsp:sp>
    <dsp:sp modelId="{E68989E2-5388-434A-88B0-9896D1B190C2}">
      <dsp:nvSpPr>
        <dsp:cNvPr id="0" name=""/>
        <dsp:cNvSpPr/>
      </dsp:nvSpPr>
      <dsp:spPr>
        <a:xfrm>
          <a:off x="3655814" y="110846"/>
          <a:ext cx="3203971" cy="806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oftEdge rad="12700"/>
        </a:effectLst>
        <a:scene3d>
          <a:camera prst="obliqueBottomLeft"/>
          <a:lightRig rig="threePt"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s-CR" sz="2800" b="1" kern="1200" dirty="0"/>
            <a:t>Apartado postal</a:t>
          </a:r>
        </a:p>
      </dsp:txBody>
      <dsp:txXfrm>
        <a:off x="3655814" y="110846"/>
        <a:ext cx="3203971" cy="806400"/>
      </dsp:txXfrm>
    </dsp:sp>
    <dsp:sp modelId="{1853DF86-654D-4B94-BA47-0C551361492F}">
      <dsp:nvSpPr>
        <dsp:cNvPr id="0" name=""/>
        <dsp:cNvSpPr/>
      </dsp:nvSpPr>
      <dsp:spPr>
        <a:xfrm>
          <a:off x="3655814" y="917246"/>
          <a:ext cx="3203971" cy="284381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a:scene3d>
          <a:camera prst="obliqueBottomLeft"/>
          <a:lightRig rig="threePt"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s-CR" sz="2800" kern="1200" dirty="0"/>
            <a:t>Esta opción no es obligatoria.  Si lo posee puede agregarlo.</a:t>
          </a:r>
        </a:p>
      </dsp:txBody>
      <dsp:txXfrm>
        <a:off x="3655814" y="917246"/>
        <a:ext cx="3203971" cy="2843819"/>
      </dsp:txXfrm>
    </dsp:sp>
    <dsp:sp modelId="{87F6BD26-7406-40DD-8518-12B7E6778799}">
      <dsp:nvSpPr>
        <dsp:cNvPr id="0" name=""/>
        <dsp:cNvSpPr/>
      </dsp:nvSpPr>
      <dsp:spPr>
        <a:xfrm>
          <a:off x="7308342" y="110846"/>
          <a:ext cx="3203971" cy="806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cene3d>
          <a:camera prst="obliqueBottomLeft"/>
          <a:lightRig rig="threePt"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s-CR" sz="2800" b="1" kern="1200" dirty="0"/>
            <a:t>Dirección</a:t>
          </a:r>
        </a:p>
      </dsp:txBody>
      <dsp:txXfrm>
        <a:off x="7308342" y="110846"/>
        <a:ext cx="3203971" cy="806400"/>
      </dsp:txXfrm>
    </dsp:sp>
    <dsp:sp modelId="{FF1D3A7F-49E6-404D-A617-3A6AD9209EF6}">
      <dsp:nvSpPr>
        <dsp:cNvPr id="0" name=""/>
        <dsp:cNvSpPr/>
      </dsp:nvSpPr>
      <dsp:spPr>
        <a:xfrm>
          <a:off x="7308342" y="917246"/>
          <a:ext cx="3203971" cy="284381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a:scene3d>
          <a:camera prst="obliqueBottomLeft"/>
          <a:lightRig rig="threePt"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s-CR" sz="2800" kern="1200" dirty="0"/>
            <a:t>Debe indicar la Dirección exacta de su domicilio, con señas exactas.</a:t>
          </a:r>
        </a:p>
      </dsp:txBody>
      <dsp:txXfrm>
        <a:off x="7308342" y="917246"/>
        <a:ext cx="3203971" cy="284381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57654C-F9DE-4591-9CE5-BE281ED61835}">
      <dsp:nvSpPr>
        <dsp:cNvPr id="0" name=""/>
        <dsp:cNvSpPr/>
      </dsp:nvSpPr>
      <dsp:spPr>
        <a:xfrm rot="5400000">
          <a:off x="-172150" y="176345"/>
          <a:ext cx="1147668" cy="803367"/>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CR" sz="1600" kern="1200" dirty="0"/>
            <a:t>2511-4159</a:t>
          </a:r>
        </a:p>
      </dsp:txBody>
      <dsp:txXfrm rot="-5400000">
        <a:off x="1" y="405879"/>
        <a:ext cx="803367" cy="344301"/>
      </dsp:txXfrm>
    </dsp:sp>
    <dsp:sp modelId="{BDB71437-45F9-425F-9154-8451A91B56DF}">
      <dsp:nvSpPr>
        <dsp:cNvPr id="0" name=""/>
        <dsp:cNvSpPr/>
      </dsp:nvSpPr>
      <dsp:spPr>
        <a:xfrm rot="5400000">
          <a:off x="2404599" y="-1597036"/>
          <a:ext cx="746376" cy="3948840"/>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CR" sz="1600" kern="1200" dirty="0" err="1"/>
            <a:t>Sharlyn</a:t>
          </a:r>
          <a:r>
            <a:rPr lang="es-CR" sz="1600" kern="1200" dirty="0"/>
            <a:t> Adriana Vargas Montiel</a:t>
          </a:r>
        </a:p>
        <a:p>
          <a:pPr marL="171450" lvl="1" indent="-171450" algn="l" defTabSz="711200">
            <a:lnSpc>
              <a:spcPct val="90000"/>
            </a:lnSpc>
            <a:spcBef>
              <a:spcPct val="0"/>
            </a:spcBef>
            <a:spcAft>
              <a:spcPct val="15000"/>
            </a:spcAft>
            <a:buChar char="•"/>
          </a:pPr>
          <a:r>
            <a:rPr lang="es-CR" sz="1600" kern="1200" dirty="0"/>
            <a:t>reclutamiento.rh@ucr.ac.cr</a:t>
          </a:r>
        </a:p>
      </dsp:txBody>
      <dsp:txXfrm rot="-5400000">
        <a:off x="803368" y="40630"/>
        <a:ext cx="3912405" cy="673506"/>
      </dsp:txXfrm>
    </dsp:sp>
    <dsp:sp modelId="{351C3889-A70E-413F-A89A-483C579942D0}">
      <dsp:nvSpPr>
        <dsp:cNvPr id="0" name=""/>
        <dsp:cNvSpPr/>
      </dsp:nvSpPr>
      <dsp:spPr>
        <a:xfrm rot="5400000">
          <a:off x="-172150" y="1207601"/>
          <a:ext cx="1147668" cy="803367"/>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CR" sz="1600" kern="1200" dirty="0"/>
            <a:t>2511-5638</a:t>
          </a:r>
        </a:p>
      </dsp:txBody>
      <dsp:txXfrm rot="-5400000">
        <a:off x="1" y="1437135"/>
        <a:ext cx="803367" cy="344301"/>
      </dsp:txXfrm>
    </dsp:sp>
    <dsp:sp modelId="{489EAB9D-5A08-4CC2-9053-D77E3C9AEFB7}">
      <dsp:nvSpPr>
        <dsp:cNvPr id="0" name=""/>
        <dsp:cNvSpPr/>
      </dsp:nvSpPr>
      <dsp:spPr>
        <a:xfrm rot="5400000">
          <a:off x="2404795" y="-565976"/>
          <a:ext cx="745984" cy="3948840"/>
        </a:xfrm>
        <a:prstGeom prst="round2SameRect">
          <a:avLst/>
        </a:prstGeom>
        <a:solidFill>
          <a:schemeClr val="lt1">
            <a:alpha val="90000"/>
            <a:hueOff val="0"/>
            <a:satOff val="0"/>
            <a:lumOff val="0"/>
            <a:alphaOff val="0"/>
          </a:schemeClr>
        </a:solidFill>
        <a:ln w="19050" cap="flat" cmpd="sng" algn="ctr">
          <a:noFill/>
          <a:prstDash val="solid"/>
          <a:miter lim="800000"/>
        </a:ln>
        <a:effectLst>
          <a:reflection blurRad="6350" stA="50000" endA="300" endPos="55000" dir="5400000" sy="-100000" algn="bl" rotWithShape="0"/>
        </a:effectLst>
        <a:scene3d>
          <a:camera prst="orthographicFront">
            <a:rot lat="0" lon="0" rev="0"/>
          </a:camera>
          <a:lightRig rig="chilly" dir="t">
            <a:rot lat="0" lon="0" rev="18480000"/>
          </a:lightRig>
        </a:scene3d>
        <a:sp3d prstMaterial="clear">
          <a:bevelT h="63500"/>
        </a:sp3d>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CR" sz="1600" kern="1200" dirty="0"/>
            <a:t>Nancy Calvo Espinoza</a:t>
          </a:r>
        </a:p>
        <a:p>
          <a:pPr marL="171450" lvl="1" indent="-171450" algn="l" defTabSz="711200">
            <a:lnSpc>
              <a:spcPct val="90000"/>
            </a:lnSpc>
            <a:spcBef>
              <a:spcPct val="0"/>
            </a:spcBef>
            <a:spcAft>
              <a:spcPct val="15000"/>
            </a:spcAft>
            <a:buChar char="•"/>
          </a:pPr>
          <a:r>
            <a:rPr lang="es-CR" sz="1600" kern="1200" dirty="0"/>
            <a:t>nancy.calvo@ucr.ac.cr</a:t>
          </a:r>
        </a:p>
      </dsp:txBody>
      <dsp:txXfrm rot="-5400000">
        <a:off x="803367" y="1071868"/>
        <a:ext cx="3912424" cy="673152"/>
      </dsp:txXfrm>
    </dsp:sp>
    <dsp:sp modelId="{8BF5339C-8885-48B6-9F97-2C3DF9E11A67}">
      <dsp:nvSpPr>
        <dsp:cNvPr id="0" name=""/>
        <dsp:cNvSpPr/>
      </dsp:nvSpPr>
      <dsp:spPr>
        <a:xfrm rot="5400000">
          <a:off x="-172150" y="2238857"/>
          <a:ext cx="1147668" cy="803367"/>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CR" sz="1600" kern="1200" dirty="0"/>
            <a:t>2511-3725</a:t>
          </a:r>
        </a:p>
      </dsp:txBody>
      <dsp:txXfrm rot="-5400000">
        <a:off x="1" y="2468391"/>
        <a:ext cx="803367" cy="344301"/>
      </dsp:txXfrm>
    </dsp:sp>
    <dsp:sp modelId="{84B44544-1E57-4CAF-B417-F24181523B2A}">
      <dsp:nvSpPr>
        <dsp:cNvPr id="0" name=""/>
        <dsp:cNvSpPr/>
      </dsp:nvSpPr>
      <dsp:spPr>
        <a:xfrm rot="5400000">
          <a:off x="2404795" y="465279"/>
          <a:ext cx="745984" cy="3948840"/>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CR" sz="1600" kern="1200" dirty="0"/>
            <a:t>Stephanie Quesada Cordero</a:t>
          </a:r>
        </a:p>
        <a:p>
          <a:pPr marL="171450" lvl="1" indent="-171450" algn="l" defTabSz="711200">
            <a:lnSpc>
              <a:spcPct val="90000"/>
            </a:lnSpc>
            <a:spcBef>
              <a:spcPct val="0"/>
            </a:spcBef>
            <a:spcAft>
              <a:spcPct val="15000"/>
            </a:spcAft>
            <a:buChar char="•"/>
          </a:pPr>
          <a:r>
            <a:rPr lang="es-CR" sz="1600" kern="1200" dirty="0"/>
            <a:t>stephanie.quesada@ucr.ac.</a:t>
          </a:r>
        </a:p>
      </dsp:txBody>
      <dsp:txXfrm rot="-5400000">
        <a:off x="803367" y="2103123"/>
        <a:ext cx="3912424" cy="673152"/>
      </dsp:txXfrm>
    </dsp:sp>
    <dsp:sp modelId="{5E972EF6-6DF4-4DD8-AA88-5DA271DDC785}">
      <dsp:nvSpPr>
        <dsp:cNvPr id="0" name=""/>
        <dsp:cNvSpPr/>
      </dsp:nvSpPr>
      <dsp:spPr>
        <a:xfrm rot="5400000">
          <a:off x="-172150" y="3270113"/>
          <a:ext cx="1147668" cy="803367"/>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CR" sz="1600" kern="1200" dirty="0"/>
            <a:t>2511-1035</a:t>
          </a:r>
        </a:p>
      </dsp:txBody>
      <dsp:txXfrm rot="-5400000">
        <a:off x="1" y="3499647"/>
        <a:ext cx="803367" cy="344301"/>
      </dsp:txXfrm>
    </dsp:sp>
    <dsp:sp modelId="{CB25649F-F3B5-45AF-A5F7-F117D955F67F}">
      <dsp:nvSpPr>
        <dsp:cNvPr id="0" name=""/>
        <dsp:cNvSpPr/>
      </dsp:nvSpPr>
      <dsp:spPr>
        <a:xfrm rot="5400000">
          <a:off x="2404795" y="1496535"/>
          <a:ext cx="745984" cy="3948840"/>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CR" sz="1600" kern="1200" dirty="0" err="1"/>
            <a:t>Sittel</a:t>
          </a:r>
          <a:r>
            <a:rPr lang="es-CR" sz="1600" kern="1200" dirty="0"/>
            <a:t> Calvo Mora</a:t>
          </a:r>
        </a:p>
        <a:p>
          <a:pPr marL="171450" lvl="1" indent="-171450" algn="l" defTabSz="711200">
            <a:lnSpc>
              <a:spcPct val="90000"/>
            </a:lnSpc>
            <a:spcBef>
              <a:spcPct val="0"/>
            </a:spcBef>
            <a:spcAft>
              <a:spcPct val="15000"/>
            </a:spcAft>
            <a:buChar char="•"/>
          </a:pPr>
          <a:r>
            <a:rPr lang="es-CR" sz="1600" kern="1200" dirty="0"/>
            <a:t>sittel.calvo@ucr.ac.cr</a:t>
          </a:r>
        </a:p>
      </dsp:txBody>
      <dsp:txXfrm rot="-5400000">
        <a:off x="803367" y="3134379"/>
        <a:ext cx="3912424" cy="673152"/>
      </dsp:txXfrm>
    </dsp:sp>
    <dsp:sp modelId="{C767A767-4A7E-43D0-852A-A78DB7F91641}">
      <dsp:nvSpPr>
        <dsp:cNvPr id="0" name=""/>
        <dsp:cNvSpPr/>
      </dsp:nvSpPr>
      <dsp:spPr>
        <a:xfrm rot="5400000">
          <a:off x="-172150" y="4301369"/>
          <a:ext cx="1147668" cy="803367"/>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CR" sz="1600" kern="1200" dirty="0"/>
            <a:t>2511-1078</a:t>
          </a:r>
        </a:p>
      </dsp:txBody>
      <dsp:txXfrm rot="-5400000">
        <a:off x="1" y="4530903"/>
        <a:ext cx="803367" cy="344301"/>
      </dsp:txXfrm>
    </dsp:sp>
    <dsp:sp modelId="{3CB433A4-AD48-4C06-AC9B-2DE69A6457E5}">
      <dsp:nvSpPr>
        <dsp:cNvPr id="0" name=""/>
        <dsp:cNvSpPr/>
      </dsp:nvSpPr>
      <dsp:spPr>
        <a:xfrm rot="5400000">
          <a:off x="2404795" y="2527791"/>
          <a:ext cx="745984" cy="3948840"/>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CR" sz="1600" kern="1200" dirty="0"/>
            <a:t>Pilar Sanabria Garita</a:t>
          </a:r>
        </a:p>
        <a:p>
          <a:pPr marL="171450" lvl="1" indent="-171450" algn="l" defTabSz="711200">
            <a:lnSpc>
              <a:spcPct val="90000"/>
            </a:lnSpc>
            <a:spcBef>
              <a:spcPct val="0"/>
            </a:spcBef>
            <a:spcAft>
              <a:spcPct val="15000"/>
            </a:spcAft>
            <a:buChar char="•"/>
          </a:pPr>
          <a:r>
            <a:rPr lang="es-CR" sz="1600" kern="1200" dirty="0"/>
            <a:t>pilar.sanabria@ucr.ac.cr</a:t>
          </a:r>
        </a:p>
      </dsp:txBody>
      <dsp:txXfrm rot="-5400000">
        <a:off x="803367" y="4165635"/>
        <a:ext cx="3912424" cy="6731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B8A6C5-2007-4F3F-A2A5-5DEA435292B9}">
      <dsp:nvSpPr>
        <dsp:cNvPr id="0" name=""/>
        <dsp:cNvSpPr/>
      </dsp:nvSpPr>
      <dsp:spPr>
        <a:xfrm>
          <a:off x="46" y="37925"/>
          <a:ext cx="4494714" cy="720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cene3d>
          <a:camera prst="obliqueBottomLeft"/>
          <a:lightRig rig="threePt"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s-CR" sz="2500" b="1" kern="1200" dirty="0"/>
            <a:t>Teléfonos</a:t>
          </a:r>
        </a:p>
      </dsp:txBody>
      <dsp:txXfrm>
        <a:off x="46" y="37925"/>
        <a:ext cx="4494714" cy="720000"/>
      </dsp:txXfrm>
    </dsp:sp>
    <dsp:sp modelId="{BF3BB4FF-F3DF-40D0-8CB2-48E01E3589DA}">
      <dsp:nvSpPr>
        <dsp:cNvPr id="0" name=""/>
        <dsp:cNvSpPr/>
      </dsp:nvSpPr>
      <dsp:spPr>
        <a:xfrm>
          <a:off x="46" y="757925"/>
          <a:ext cx="4494714" cy="248551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a:scene3d>
          <a:camera prst="obliqueBottomLeft"/>
          <a:lightRig rig="threePt"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s-CR" sz="2500" kern="1200" dirty="0"/>
            <a:t>Agregue  al menos uno de los números telefónicos que se soliciten.  Recuerde actualizar su número telefónico si lo cambia. </a:t>
          </a:r>
        </a:p>
      </dsp:txBody>
      <dsp:txXfrm>
        <a:off x="46" y="757925"/>
        <a:ext cx="4494714" cy="2485511"/>
      </dsp:txXfrm>
    </dsp:sp>
    <dsp:sp modelId="{E68989E2-5388-434A-88B0-9896D1B190C2}">
      <dsp:nvSpPr>
        <dsp:cNvPr id="0" name=""/>
        <dsp:cNvSpPr/>
      </dsp:nvSpPr>
      <dsp:spPr>
        <a:xfrm>
          <a:off x="5124022" y="161319"/>
          <a:ext cx="4494714" cy="720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oftEdge rad="12700"/>
        </a:effectLst>
        <a:scene3d>
          <a:camera prst="obliqueBottomLeft"/>
          <a:lightRig rig="threePt"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s-CR" sz="2500" b="1" kern="1200" dirty="0"/>
            <a:t>Funcionarios parientes</a:t>
          </a:r>
        </a:p>
      </dsp:txBody>
      <dsp:txXfrm>
        <a:off x="5124022" y="161319"/>
        <a:ext cx="4494714" cy="720000"/>
      </dsp:txXfrm>
    </dsp:sp>
    <dsp:sp modelId="{1853DF86-654D-4B94-BA47-0C551361492F}">
      <dsp:nvSpPr>
        <dsp:cNvPr id="0" name=""/>
        <dsp:cNvSpPr/>
      </dsp:nvSpPr>
      <dsp:spPr>
        <a:xfrm>
          <a:off x="5124022" y="757925"/>
          <a:ext cx="4494714" cy="248551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a:scene3d>
          <a:camera prst="obliqueBottomLeft"/>
          <a:lightRig rig="threePt"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s-CR" sz="2500" kern="1200" dirty="0"/>
            <a:t>Asegúrese indicar el nombre de la persona con la que tiene parentesco, con el fin de cumplir con el artículo n°12 del Reglamento Interno de Trabajo. </a:t>
          </a:r>
        </a:p>
      </dsp:txBody>
      <dsp:txXfrm>
        <a:off x="5124022" y="757925"/>
        <a:ext cx="4494714" cy="24855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F03B4B-00BE-4702-9477-FF6A5D5F351B}">
      <dsp:nvSpPr>
        <dsp:cNvPr id="0" name=""/>
        <dsp:cNvSpPr/>
      </dsp:nvSpPr>
      <dsp:spPr>
        <a:xfrm>
          <a:off x="28733" y="814"/>
          <a:ext cx="2277065" cy="136623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CR" sz="2300" kern="1200" dirty="0"/>
            <a:t>Colegios</a:t>
          </a:r>
          <a:r>
            <a:rPr lang="es-CR" sz="2300" kern="1200" baseline="0" dirty="0"/>
            <a:t> Profesionales</a:t>
          </a:r>
          <a:endParaRPr lang="es-CR" sz="2300" kern="1200" dirty="0"/>
        </a:p>
      </dsp:txBody>
      <dsp:txXfrm>
        <a:off x="28733" y="814"/>
        <a:ext cx="2277065" cy="1366239"/>
      </dsp:txXfrm>
    </dsp:sp>
    <dsp:sp modelId="{617D46C0-28A6-4542-9BA2-BAF74DEF71EB}">
      <dsp:nvSpPr>
        <dsp:cNvPr id="0" name=""/>
        <dsp:cNvSpPr/>
      </dsp:nvSpPr>
      <dsp:spPr>
        <a:xfrm>
          <a:off x="2533506" y="814"/>
          <a:ext cx="2277065" cy="136623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CR" sz="2300" kern="1200" dirty="0"/>
            <a:t>Cursos y Certificaciones</a:t>
          </a:r>
        </a:p>
      </dsp:txBody>
      <dsp:txXfrm>
        <a:off x="2533506" y="814"/>
        <a:ext cx="2277065" cy="1366239"/>
      </dsp:txXfrm>
    </dsp:sp>
    <dsp:sp modelId="{8206FEA8-4012-4915-B42F-F8C1E0F94573}">
      <dsp:nvSpPr>
        <dsp:cNvPr id="0" name=""/>
        <dsp:cNvSpPr/>
      </dsp:nvSpPr>
      <dsp:spPr>
        <a:xfrm>
          <a:off x="5038278" y="814"/>
          <a:ext cx="2277065" cy="136623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CR" sz="2300" kern="1200" dirty="0"/>
            <a:t>Estudios Formales</a:t>
          </a:r>
        </a:p>
      </dsp:txBody>
      <dsp:txXfrm>
        <a:off x="5038278" y="814"/>
        <a:ext cx="2277065" cy="1366239"/>
      </dsp:txXfrm>
    </dsp:sp>
    <dsp:sp modelId="{1877883E-5206-4C1A-ABD2-48E586EB697A}">
      <dsp:nvSpPr>
        <dsp:cNvPr id="0" name=""/>
        <dsp:cNvSpPr/>
      </dsp:nvSpPr>
      <dsp:spPr>
        <a:xfrm>
          <a:off x="7543050" y="814"/>
          <a:ext cx="2277065" cy="136623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CR" sz="2300" kern="1200" dirty="0"/>
            <a:t>Experiencia Laboral</a:t>
          </a:r>
        </a:p>
      </dsp:txBody>
      <dsp:txXfrm>
        <a:off x="7543050" y="814"/>
        <a:ext cx="2277065" cy="1366239"/>
      </dsp:txXfrm>
    </dsp:sp>
    <dsp:sp modelId="{3F9A20B7-1504-4483-9A8C-D878327EC1BD}">
      <dsp:nvSpPr>
        <dsp:cNvPr id="0" name=""/>
        <dsp:cNvSpPr/>
      </dsp:nvSpPr>
      <dsp:spPr>
        <a:xfrm>
          <a:off x="1281119" y="1594760"/>
          <a:ext cx="2277065" cy="136623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CR" sz="2300" kern="1200" dirty="0"/>
            <a:t>Nombramientos UCR</a:t>
          </a:r>
        </a:p>
      </dsp:txBody>
      <dsp:txXfrm>
        <a:off x="1281119" y="1594760"/>
        <a:ext cx="2277065" cy="1366239"/>
      </dsp:txXfrm>
    </dsp:sp>
    <dsp:sp modelId="{413BC2FF-B6E8-4A52-A358-8469162005CB}">
      <dsp:nvSpPr>
        <dsp:cNvPr id="0" name=""/>
        <dsp:cNvSpPr/>
      </dsp:nvSpPr>
      <dsp:spPr>
        <a:xfrm>
          <a:off x="3785892" y="1594760"/>
          <a:ext cx="2277065" cy="136623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CR" sz="2300" kern="1200" dirty="0"/>
            <a:t>Idiomas</a:t>
          </a:r>
        </a:p>
      </dsp:txBody>
      <dsp:txXfrm>
        <a:off x="3785892" y="1594760"/>
        <a:ext cx="2277065" cy="1366239"/>
      </dsp:txXfrm>
    </dsp:sp>
    <dsp:sp modelId="{CEBB4DC9-C8CB-4CBD-8904-232876D11750}">
      <dsp:nvSpPr>
        <dsp:cNvPr id="0" name=""/>
        <dsp:cNvSpPr/>
      </dsp:nvSpPr>
      <dsp:spPr>
        <a:xfrm>
          <a:off x="6290664" y="1594760"/>
          <a:ext cx="2277065" cy="136623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CR" sz="2300" kern="1200" dirty="0"/>
            <a:t>Licencias de conducir</a:t>
          </a:r>
        </a:p>
      </dsp:txBody>
      <dsp:txXfrm>
        <a:off x="6290664" y="1594760"/>
        <a:ext cx="2277065" cy="13662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79F3EA-6D87-464B-905E-635CC2419B19}">
      <dsp:nvSpPr>
        <dsp:cNvPr id="0" name=""/>
        <dsp:cNvSpPr/>
      </dsp:nvSpPr>
      <dsp:spPr>
        <a:xfrm rot="16200000">
          <a:off x="-301468" y="302752"/>
          <a:ext cx="3942975" cy="3337470"/>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0" tIns="0" rIns="133665" bIns="0" numCol="1" spcCol="1270" anchor="ctr" anchorCtr="0">
          <a:noAutofit/>
        </a:bodyPr>
        <a:lstStyle/>
        <a:p>
          <a:pPr marL="0" lvl="0" indent="0" algn="ctr" defTabSz="933450">
            <a:lnSpc>
              <a:spcPct val="90000"/>
            </a:lnSpc>
            <a:spcBef>
              <a:spcPct val="0"/>
            </a:spcBef>
            <a:spcAft>
              <a:spcPct val="35000"/>
            </a:spcAft>
            <a:buNone/>
          </a:pPr>
          <a:r>
            <a:rPr lang="es-CR" sz="2100" kern="1200" dirty="0"/>
            <a:t>La información que ingrese en el sistema, debe coincidir con la  de los títulos,  certificaciones, cartas de tiempo servido, licencias de conducir, permisos y otros. </a:t>
          </a:r>
          <a:endParaRPr lang="es-CR" sz="2100" kern="1200" dirty="0">
            <a:solidFill>
              <a:schemeClr val="tx1"/>
            </a:solidFill>
            <a:highlight>
              <a:srgbClr val="FFFF00"/>
            </a:highlight>
          </a:endParaRPr>
        </a:p>
      </dsp:txBody>
      <dsp:txXfrm rot="5400000">
        <a:off x="1285" y="788594"/>
        <a:ext cx="3337470" cy="2365785"/>
      </dsp:txXfrm>
    </dsp:sp>
    <dsp:sp modelId="{EE861706-FDA8-4232-B681-8839259D0475}">
      <dsp:nvSpPr>
        <dsp:cNvPr id="0" name=""/>
        <dsp:cNvSpPr/>
      </dsp:nvSpPr>
      <dsp:spPr>
        <a:xfrm rot="16200000">
          <a:off x="3286312" y="302752"/>
          <a:ext cx="3942975" cy="3337470"/>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0" tIns="0" rIns="133665" bIns="0" numCol="1" spcCol="1270" anchor="ctr" anchorCtr="0">
          <a:noAutofit/>
        </a:bodyPr>
        <a:lstStyle/>
        <a:p>
          <a:pPr marL="0" lvl="0" indent="0" algn="ctr" defTabSz="933450">
            <a:lnSpc>
              <a:spcPct val="90000"/>
            </a:lnSpc>
            <a:spcBef>
              <a:spcPct val="0"/>
            </a:spcBef>
            <a:spcAft>
              <a:spcPct val="35000"/>
            </a:spcAft>
            <a:buNone/>
          </a:pPr>
          <a:r>
            <a:rPr lang="es-CR" sz="2100" kern="1200" dirty="0"/>
            <a:t>En caso de pérdida del título por alguna situación, la información que se incluye debe ser la de una certificación o constancia de la Institución que corresponde.</a:t>
          </a:r>
        </a:p>
      </dsp:txBody>
      <dsp:txXfrm rot="5400000">
        <a:off x="3589065" y="788594"/>
        <a:ext cx="3337470" cy="2365785"/>
      </dsp:txXfrm>
    </dsp:sp>
    <dsp:sp modelId="{13209CE7-019D-404F-BE03-FC07C96FD4B9}">
      <dsp:nvSpPr>
        <dsp:cNvPr id="0" name=""/>
        <dsp:cNvSpPr/>
      </dsp:nvSpPr>
      <dsp:spPr>
        <a:xfrm rot="16200000">
          <a:off x="6874093" y="302752"/>
          <a:ext cx="3942975" cy="3337470"/>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0" tIns="0" rIns="133665" bIns="0" numCol="1" spcCol="1270" anchor="ctr" anchorCtr="0">
          <a:noAutofit/>
        </a:bodyPr>
        <a:lstStyle/>
        <a:p>
          <a:pPr marL="0" lvl="0" indent="0" algn="ctr" defTabSz="933450">
            <a:lnSpc>
              <a:spcPct val="90000"/>
            </a:lnSpc>
            <a:spcBef>
              <a:spcPct val="0"/>
            </a:spcBef>
            <a:spcAft>
              <a:spcPct val="35000"/>
            </a:spcAft>
            <a:buNone/>
          </a:pPr>
          <a:r>
            <a:rPr lang="es-CR" sz="2100" kern="1200" dirty="0"/>
            <a:t>No es posible incluir créditos aprobados correspondientes a estudios de Licenciatura, Maestría, Doctorado, Especialidad de Posgrado o Especialidad Profesional.</a:t>
          </a:r>
        </a:p>
      </dsp:txBody>
      <dsp:txXfrm rot="5400000">
        <a:off x="7176846" y="788594"/>
        <a:ext cx="3337470" cy="23657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537996-5574-45D8-9E75-03373138DFC7}">
      <dsp:nvSpPr>
        <dsp:cNvPr id="0" name=""/>
        <dsp:cNvSpPr/>
      </dsp:nvSpPr>
      <dsp:spPr>
        <a:xfrm rot="16200000">
          <a:off x="-302752" y="302752"/>
          <a:ext cx="3942975" cy="3337470"/>
        </a:xfrm>
        <a:prstGeom prst="flowChartManualOperation">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0" rIns="135930" bIns="0" numCol="1" spcCol="1270" anchor="ctr" anchorCtr="0">
          <a:noAutofit/>
        </a:bodyPr>
        <a:lstStyle/>
        <a:p>
          <a:pPr marL="0" lvl="0" indent="0" algn="ctr" defTabSz="933450">
            <a:lnSpc>
              <a:spcPct val="90000"/>
            </a:lnSpc>
            <a:spcBef>
              <a:spcPct val="0"/>
            </a:spcBef>
            <a:spcAft>
              <a:spcPct val="35000"/>
            </a:spcAft>
            <a:buNone/>
          </a:pPr>
          <a:r>
            <a:rPr lang="es-CR" sz="2100" kern="1200" dirty="0"/>
            <a:t>Recuerde que para efectos de Reclutamiento y Selección, primer año universitario, corresponde a 35 créditos aprobados, segundo año a 70 créditos y tercer año a 105 créditos.</a:t>
          </a:r>
        </a:p>
      </dsp:txBody>
      <dsp:txXfrm rot="5400000">
        <a:off x="1" y="788594"/>
        <a:ext cx="3337470" cy="2365785"/>
      </dsp:txXfrm>
    </dsp:sp>
    <dsp:sp modelId="{69BB6AA8-ED04-4062-A117-7CDC37CA040B}">
      <dsp:nvSpPr>
        <dsp:cNvPr id="0" name=""/>
        <dsp:cNvSpPr/>
      </dsp:nvSpPr>
      <dsp:spPr>
        <a:xfrm rot="16200000">
          <a:off x="3286312" y="302752"/>
          <a:ext cx="3942975" cy="3337470"/>
        </a:xfrm>
        <a:prstGeom prst="flowChartManualOperation">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0" rIns="135930" bIns="0" numCol="1" spcCol="1270" anchor="ctr" anchorCtr="0">
          <a:noAutofit/>
        </a:bodyPr>
        <a:lstStyle/>
        <a:p>
          <a:pPr marL="0" lvl="0" indent="0" algn="ctr" defTabSz="933450">
            <a:lnSpc>
              <a:spcPct val="90000"/>
            </a:lnSpc>
            <a:spcBef>
              <a:spcPct val="0"/>
            </a:spcBef>
            <a:spcAft>
              <a:spcPct val="35000"/>
            </a:spcAft>
            <a:buNone/>
          </a:pPr>
          <a:r>
            <a:rPr lang="es-CR" sz="2100" kern="1200" dirty="0"/>
            <a:t>Tome en cuenta que los títulos universitarios emitidos en otro país, deben ser reconocidos en Costa Rica y equiparados a una carrera universitaria, según corresponda. </a:t>
          </a:r>
        </a:p>
      </dsp:txBody>
      <dsp:txXfrm rot="5400000">
        <a:off x="3589065" y="788594"/>
        <a:ext cx="3337470" cy="2365785"/>
      </dsp:txXfrm>
    </dsp:sp>
    <dsp:sp modelId="{A64C9CF5-1C38-427E-AD69-9120A4EE1FBB}">
      <dsp:nvSpPr>
        <dsp:cNvPr id="0" name=""/>
        <dsp:cNvSpPr/>
      </dsp:nvSpPr>
      <dsp:spPr>
        <a:xfrm rot="16200000">
          <a:off x="6874093" y="302752"/>
          <a:ext cx="3942975" cy="3337470"/>
        </a:xfrm>
        <a:prstGeom prst="flowChartManualOperation">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0" rIns="135930" bIns="0" numCol="1" spcCol="1270" anchor="ctr" anchorCtr="0">
          <a:noAutofit/>
        </a:bodyPr>
        <a:lstStyle/>
        <a:p>
          <a:pPr marL="0" lvl="0" indent="0" algn="ctr" defTabSz="933450">
            <a:lnSpc>
              <a:spcPct val="90000"/>
            </a:lnSpc>
            <a:spcBef>
              <a:spcPct val="0"/>
            </a:spcBef>
            <a:spcAft>
              <a:spcPct val="35000"/>
            </a:spcAft>
            <a:buNone/>
          </a:pPr>
          <a:r>
            <a:rPr lang="es-CR" sz="2100" kern="1200" dirty="0"/>
            <a:t>Los títulos académicos (6to. Grado, tercer año de Colegio y Bachillerato en Educación Media) emitidos en otro país, deben estar reconocidos por el Ministerio de Educación Pública.</a:t>
          </a:r>
        </a:p>
      </dsp:txBody>
      <dsp:txXfrm rot="5400000">
        <a:off x="7176846" y="788594"/>
        <a:ext cx="3337470" cy="23657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537996-5574-45D8-9E75-03373138DFC7}">
      <dsp:nvSpPr>
        <dsp:cNvPr id="0" name=""/>
        <dsp:cNvSpPr/>
      </dsp:nvSpPr>
      <dsp:spPr>
        <a:xfrm rot="16200000">
          <a:off x="-301468" y="302752"/>
          <a:ext cx="3942975" cy="3337470"/>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0" tIns="0" rIns="135936" bIns="0" numCol="1" spcCol="1270" anchor="ctr" anchorCtr="0">
          <a:noAutofit/>
        </a:bodyPr>
        <a:lstStyle/>
        <a:p>
          <a:pPr marL="0" lvl="0" indent="0" algn="ctr" defTabSz="933450">
            <a:lnSpc>
              <a:spcPct val="90000"/>
            </a:lnSpc>
            <a:spcBef>
              <a:spcPct val="0"/>
            </a:spcBef>
            <a:spcAft>
              <a:spcPct val="35000"/>
            </a:spcAft>
            <a:buNone/>
          </a:pPr>
          <a:r>
            <a:rPr lang="es-CR" sz="2100" kern="1200" dirty="0"/>
            <a:t>Los archivos que se adjunten deben ser  en formato de PDF, 5MB máximo.</a:t>
          </a:r>
          <a:endParaRPr lang="es-CR" sz="2100" kern="1200" dirty="0">
            <a:solidFill>
              <a:schemeClr val="tx1"/>
            </a:solidFill>
            <a:highlight>
              <a:srgbClr val="FFFF00"/>
            </a:highlight>
          </a:endParaRPr>
        </a:p>
      </dsp:txBody>
      <dsp:txXfrm rot="5400000">
        <a:off x="1285" y="788594"/>
        <a:ext cx="3337470" cy="2365785"/>
      </dsp:txXfrm>
    </dsp:sp>
    <dsp:sp modelId="{69BB6AA8-ED04-4062-A117-7CDC37CA040B}">
      <dsp:nvSpPr>
        <dsp:cNvPr id="0" name=""/>
        <dsp:cNvSpPr/>
      </dsp:nvSpPr>
      <dsp:spPr>
        <a:xfrm rot="16200000">
          <a:off x="3286312" y="302752"/>
          <a:ext cx="3942975" cy="3337470"/>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0" tIns="0" rIns="135936" bIns="0" numCol="1" spcCol="1270" anchor="ctr" anchorCtr="0">
          <a:noAutofit/>
        </a:bodyPr>
        <a:lstStyle/>
        <a:p>
          <a:pPr marL="0" lvl="0" indent="0" algn="ctr" defTabSz="933450">
            <a:lnSpc>
              <a:spcPct val="90000"/>
            </a:lnSpc>
            <a:spcBef>
              <a:spcPct val="0"/>
            </a:spcBef>
            <a:spcAft>
              <a:spcPct val="35000"/>
            </a:spcAft>
            <a:buNone/>
          </a:pPr>
          <a:r>
            <a:rPr lang="es-CR" sz="2100" kern="1200" dirty="0"/>
            <a:t>Recuerde que el sistema le permite visualizar el “Detalle” de la información incluida, así como “Editarla “y “Borrarla”.</a:t>
          </a:r>
        </a:p>
      </dsp:txBody>
      <dsp:txXfrm rot="5400000">
        <a:off x="3589065" y="788594"/>
        <a:ext cx="3337470" cy="2365785"/>
      </dsp:txXfrm>
    </dsp:sp>
    <dsp:sp modelId="{BBB490C0-334A-4836-9CF4-5281A919828A}">
      <dsp:nvSpPr>
        <dsp:cNvPr id="0" name=""/>
        <dsp:cNvSpPr/>
      </dsp:nvSpPr>
      <dsp:spPr>
        <a:xfrm rot="16200000">
          <a:off x="6874093" y="302752"/>
          <a:ext cx="3942975" cy="3337470"/>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0" tIns="0" rIns="135936" bIns="0" numCol="1" spcCol="1270" anchor="ctr" anchorCtr="0">
          <a:noAutofit/>
        </a:bodyPr>
        <a:lstStyle/>
        <a:p>
          <a:pPr marL="0" lvl="0" indent="0" algn="ctr" defTabSz="933450">
            <a:lnSpc>
              <a:spcPct val="90000"/>
            </a:lnSpc>
            <a:spcBef>
              <a:spcPct val="0"/>
            </a:spcBef>
            <a:spcAft>
              <a:spcPct val="35000"/>
            </a:spcAft>
            <a:buNone/>
          </a:pPr>
          <a:r>
            <a:rPr lang="es-CR" sz="2100" kern="1200" dirty="0"/>
            <a:t>Una vez aprobada la información por parte de la Unidad de Reclutamiento y Selección, el sistema Portal UCR, NO le permitirá  editar, eliminar o borrar información.</a:t>
          </a:r>
        </a:p>
      </dsp:txBody>
      <dsp:txXfrm rot="5400000">
        <a:off x="7176846" y="788594"/>
        <a:ext cx="3337470" cy="23657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AF67D4-0E63-4491-831A-30151C3F60CD}">
      <dsp:nvSpPr>
        <dsp:cNvPr id="0" name=""/>
        <dsp:cNvSpPr/>
      </dsp:nvSpPr>
      <dsp:spPr>
        <a:xfrm>
          <a:off x="-5262417" y="-805974"/>
          <a:ext cx="6266449" cy="6266449"/>
        </a:xfrm>
        <a:prstGeom prst="blockArc">
          <a:avLst>
            <a:gd name="adj1" fmla="val 18900000"/>
            <a:gd name="adj2" fmla="val 2700000"/>
            <a:gd name="adj3" fmla="val 345"/>
          </a:avLst>
        </a:pr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61E831-12D0-4E1A-86DA-43DB1E0A0B5A}">
      <dsp:nvSpPr>
        <dsp:cNvPr id="0" name=""/>
        <dsp:cNvSpPr/>
      </dsp:nvSpPr>
      <dsp:spPr>
        <a:xfrm>
          <a:off x="525677" y="357838"/>
          <a:ext cx="9158493" cy="71604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363" tIns="38100" rIns="38100" bIns="38100" numCol="1" spcCol="1270" anchor="ctr" anchorCtr="0">
          <a:noAutofit/>
        </a:bodyPr>
        <a:lstStyle/>
        <a:p>
          <a:pPr marL="0" lvl="0" indent="0" algn="l" defTabSz="666750">
            <a:lnSpc>
              <a:spcPct val="90000"/>
            </a:lnSpc>
            <a:spcBef>
              <a:spcPct val="0"/>
            </a:spcBef>
            <a:spcAft>
              <a:spcPct val="35000"/>
            </a:spcAft>
            <a:buNone/>
          </a:pPr>
          <a:r>
            <a:rPr lang="es-CR" sz="1500" kern="1200" dirty="0"/>
            <a:t>Esta opción es solamente para agregar experiencia externa a la U.C.R., es decir, no debe incluir información relacionada con los nombramientos administrativos o docentes que ha adquirido en la Universidad de Costa Rica.</a:t>
          </a:r>
        </a:p>
      </dsp:txBody>
      <dsp:txXfrm>
        <a:off x="525677" y="357838"/>
        <a:ext cx="9158493" cy="716048"/>
      </dsp:txXfrm>
    </dsp:sp>
    <dsp:sp modelId="{1B438316-083E-480B-B7FD-73228C14B3D2}">
      <dsp:nvSpPr>
        <dsp:cNvPr id="0" name=""/>
        <dsp:cNvSpPr/>
      </dsp:nvSpPr>
      <dsp:spPr>
        <a:xfrm>
          <a:off x="78147" y="268331"/>
          <a:ext cx="895060" cy="895060"/>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FD5B3A1-688E-4CA9-B6D8-9CCB748A831F}">
      <dsp:nvSpPr>
        <dsp:cNvPr id="0" name=""/>
        <dsp:cNvSpPr/>
      </dsp:nvSpPr>
      <dsp:spPr>
        <a:xfrm>
          <a:off x="936204" y="1432096"/>
          <a:ext cx="8747966" cy="71604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363" tIns="38100" rIns="38100" bIns="38100" numCol="1" spcCol="1270" anchor="ctr" anchorCtr="0">
          <a:noAutofit/>
        </a:bodyPr>
        <a:lstStyle/>
        <a:p>
          <a:pPr marL="0" lvl="0" indent="0" algn="l" defTabSz="666750">
            <a:lnSpc>
              <a:spcPct val="90000"/>
            </a:lnSpc>
            <a:spcBef>
              <a:spcPct val="0"/>
            </a:spcBef>
            <a:spcAft>
              <a:spcPct val="35000"/>
            </a:spcAft>
            <a:buNone/>
          </a:pPr>
          <a:r>
            <a:rPr lang="es-CR" sz="1500" kern="1200" dirty="0"/>
            <a:t>Las constancias, certificaciones o cartas de tiempo servido deben ser emitidas por el Departamento de Recursos Humanos de la Entidad donde brindó sus servicios</a:t>
          </a:r>
        </a:p>
      </dsp:txBody>
      <dsp:txXfrm>
        <a:off x="936204" y="1432096"/>
        <a:ext cx="8747966" cy="716048"/>
      </dsp:txXfrm>
    </dsp:sp>
    <dsp:sp modelId="{61EEB598-7CC3-4FCA-A528-79D6607E4265}">
      <dsp:nvSpPr>
        <dsp:cNvPr id="0" name=""/>
        <dsp:cNvSpPr/>
      </dsp:nvSpPr>
      <dsp:spPr>
        <a:xfrm>
          <a:off x="488674" y="1342590"/>
          <a:ext cx="895060" cy="895060"/>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181BB5-493C-41B1-BA7E-22A06600ED96}">
      <dsp:nvSpPr>
        <dsp:cNvPr id="0" name=""/>
        <dsp:cNvSpPr/>
      </dsp:nvSpPr>
      <dsp:spPr>
        <a:xfrm>
          <a:off x="936204" y="2506355"/>
          <a:ext cx="8747966" cy="71604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363" tIns="38100" rIns="38100" bIns="38100" numCol="1" spcCol="1270" anchor="ctr" anchorCtr="0">
          <a:noAutofit/>
        </a:bodyPr>
        <a:lstStyle/>
        <a:p>
          <a:pPr marL="0" lvl="0" indent="0" algn="l" defTabSz="666750">
            <a:lnSpc>
              <a:spcPct val="90000"/>
            </a:lnSpc>
            <a:spcBef>
              <a:spcPct val="0"/>
            </a:spcBef>
            <a:spcAft>
              <a:spcPct val="35000"/>
            </a:spcAft>
            <a:buNone/>
          </a:pPr>
          <a:r>
            <a:rPr lang="es-CR" sz="1500" kern="1200" dirty="0"/>
            <a:t>Estos documentos  deben hacer referencia al número de cédula jurídica de la entidad o número de cédula de la persona de la entidad, que aparece como Contribuyente en el Ministerio de Hacienda.   Además  estos documentos deben contener membrete, sello, el nombre y cargo del remitente.</a:t>
          </a:r>
        </a:p>
      </dsp:txBody>
      <dsp:txXfrm>
        <a:off x="936204" y="2506355"/>
        <a:ext cx="8747966" cy="716048"/>
      </dsp:txXfrm>
    </dsp:sp>
    <dsp:sp modelId="{36178DED-4EA2-4AB5-803D-54B9A6021D80}">
      <dsp:nvSpPr>
        <dsp:cNvPr id="0" name=""/>
        <dsp:cNvSpPr/>
      </dsp:nvSpPr>
      <dsp:spPr>
        <a:xfrm>
          <a:off x="488674" y="2416849"/>
          <a:ext cx="895060" cy="895060"/>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C6AAF98-40EF-4AFD-94E6-DB2DEA4C6CBB}">
      <dsp:nvSpPr>
        <dsp:cNvPr id="0" name=""/>
        <dsp:cNvSpPr/>
      </dsp:nvSpPr>
      <dsp:spPr>
        <a:xfrm>
          <a:off x="525677" y="3580614"/>
          <a:ext cx="9158493" cy="71604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363" tIns="38100" rIns="38100" bIns="38100" numCol="1" spcCol="1270" anchor="ctr" anchorCtr="0">
          <a:noAutofit/>
        </a:bodyPr>
        <a:lstStyle/>
        <a:p>
          <a:pPr marL="0" lvl="0" indent="0" algn="l" defTabSz="666750">
            <a:lnSpc>
              <a:spcPct val="90000"/>
            </a:lnSpc>
            <a:spcBef>
              <a:spcPct val="0"/>
            </a:spcBef>
            <a:spcAft>
              <a:spcPct val="35000"/>
            </a:spcAft>
            <a:buNone/>
          </a:pPr>
          <a:r>
            <a:rPr lang="es-CR" sz="1500" kern="1200" dirty="0"/>
            <a:t>La información que se incluya en el Sistema, debe ser igual a la del documento que le emitan (Lugar de trabajo, puesto, cargo desempeñado, funciones desempeñadas, inicio de labores, fin de labores, motivo de salida).</a:t>
          </a:r>
        </a:p>
      </dsp:txBody>
      <dsp:txXfrm>
        <a:off x="525677" y="3580614"/>
        <a:ext cx="9158493" cy="716048"/>
      </dsp:txXfrm>
    </dsp:sp>
    <dsp:sp modelId="{FD8BF989-8E4C-4AFC-8B4B-0648264CDD30}">
      <dsp:nvSpPr>
        <dsp:cNvPr id="0" name=""/>
        <dsp:cNvSpPr/>
      </dsp:nvSpPr>
      <dsp:spPr>
        <a:xfrm>
          <a:off x="78147" y="3491108"/>
          <a:ext cx="895060" cy="895060"/>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19D805-4811-4F68-BF50-77EDB0BE63A7}">
      <dsp:nvSpPr>
        <dsp:cNvPr id="0" name=""/>
        <dsp:cNvSpPr/>
      </dsp:nvSpPr>
      <dsp:spPr>
        <a:xfrm>
          <a:off x="0" y="0"/>
          <a:ext cx="8907055" cy="925559"/>
        </a:xfrm>
        <a:prstGeom prst="rect">
          <a:avLst/>
        </a:prstGeom>
        <a:solidFill>
          <a:schemeClr val="accent1">
            <a:shade val="8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CR" sz="2500" kern="1200" dirty="0"/>
            <a:t>Otros aspectos importantes que debe contener la certificación, constancia o carta de tiempo servido:</a:t>
          </a:r>
        </a:p>
      </dsp:txBody>
      <dsp:txXfrm>
        <a:off x="0" y="0"/>
        <a:ext cx="8907055" cy="925559"/>
      </dsp:txXfrm>
    </dsp:sp>
    <dsp:sp modelId="{D1BE9E11-5FA0-4D24-A96A-E839192E2316}">
      <dsp:nvSpPr>
        <dsp:cNvPr id="0" name=""/>
        <dsp:cNvSpPr/>
      </dsp:nvSpPr>
      <dsp:spPr>
        <a:xfrm>
          <a:off x="1087" y="925559"/>
          <a:ext cx="1780976" cy="194367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R" sz="1400" kern="1200" dirty="0"/>
            <a:t>Puesto desempeñado (cargo desempeñado)</a:t>
          </a:r>
        </a:p>
      </dsp:txBody>
      <dsp:txXfrm>
        <a:off x="1087" y="925559"/>
        <a:ext cx="1780976" cy="1943674"/>
      </dsp:txXfrm>
    </dsp:sp>
    <dsp:sp modelId="{77DDA591-F0C6-4AA8-8D92-23CC0E49B0E9}">
      <dsp:nvSpPr>
        <dsp:cNvPr id="0" name=""/>
        <dsp:cNvSpPr/>
      </dsp:nvSpPr>
      <dsp:spPr>
        <a:xfrm>
          <a:off x="1782063" y="925559"/>
          <a:ext cx="1780976" cy="194367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R" sz="1400" kern="1200" dirty="0"/>
            <a:t>Período exacto laborado (que contemple el día, mes y año)</a:t>
          </a:r>
        </a:p>
      </dsp:txBody>
      <dsp:txXfrm>
        <a:off x="1782063" y="925559"/>
        <a:ext cx="1780976" cy="1943674"/>
      </dsp:txXfrm>
    </dsp:sp>
    <dsp:sp modelId="{22B7580D-1611-4690-87A8-0EB2C062BBD9}">
      <dsp:nvSpPr>
        <dsp:cNvPr id="0" name=""/>
        <dsp:cNvSpPr/>
      </dsp:nvSpPr>
      <dsp:spPr>
        <a:xfrm>
          <a:off x="3563039" y="925559"/>
          <a:ext cx="1780976" cy="194367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R" sz="1400" kern="1200" dirty="0"/>
            <a:t>Detalle de funciones (éstas deben ser específicas y presentadas con viñetas). </a:t>
          </a:r>
        </a:p>
      </dsp:txBody>
      <dsp:txXfrm>
        <a:off x="3563039" y="925559"/>
        <a:ext cx="1780976" cy="1943674"/>
      </dsp:txXfrm>
    </dsp:sp>
    <dsp:sp modelId="{9D043419-9132-47DF-8E61-CC62A86DE356}">
      <dsp:nvSpPr>
        <dsp:cNvPr id="0" name=""/>
        <dsp:cNvSpPr/>
      </dsp:nvSpPr>
      <dsp:spPr>
        <a:xfrm>
          <a:off x="5344015" y="925559"/>
          <a:ext cx="1780976" cy="194367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R" sz="1400" kern="1200" dirty="0"/>
            <a:t>Horario en el que desempeña funciones (esto se utiliza si usted es  funcionario administrativo o docente de la UCR y posee otro trabajo en otra entidad).</a:t>
          </a:r>
        </a:p>
      </dsp:txBody>
      <dsp:txXfrm>
        <a:off x="5344015" y="925559"/>
        <a:ext cx="1780976" cy="1943674"/>
      </dsp:txXfrm>
    </dsp:sp>
    <dsp:sp modelId="{75A49992-7230-4355-B50C-28A82BCD0847}">
      <dsp:nvSpPr>
        <dsp:cNvPr id="0" name=""/>
        <dsp:cNvSpPr/>
      </dsp:nvSpPr>
      <dsp:spPr>
        <a:xfrm>
          <a:off x="7124991" y="925559"/>
          <a:ext cx="1780976" cy="194367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R" sz="1400" kern="1200" dirty="0"/>
            <a:t>Motivo de salida </a:t>
          </a:r>
        </a:p>
        <a:p>
          <a:pPr marL="0" lvl="0" indent="0" algn="ctr" defTabSz="622300">
            <a:lnSpc>
              <a:spcPct val="90000"/>
            </a:lnSpc>
            <a:spcBef>
              <a:spcPct val="0"/>
            </a:spcBef>
            <a:spcAft>
              <a:spcPct val="35000"/>
            </a:spcAft>
            <a:buNone/>
          </a:pPr>
          <a:r>
            <a:rPr lang="es-CR" sz="1400" kern="1200" dirty="0"/>
            <a:t>o de cese.</a:t>
          </a:r>
        </a:p>
      </dsp:txBody>
      <dsp:txXfrm>
        <a:off x="7124991" y="925559"/>
        <a:ext cx="1780976" cy="1943674"/>
      </dsp:txXfrm>
    </dsp:sp>
    <dsp:sp modelId="{A8D75E43-A529-4EEC-9A3E-6C7733B3FDD0}">
      <dsp:nvSpPr>
        <dsp:cNvPr id="0" name=""/>
        <dsp:cNvSpPr/>
      </dsp:nvSpPr>
      <dsp:spPr>
        <a:xfrm>
          <a:off x="0" y="2869233"/>
          <a:ext cx="8907055" cy="21596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A87F61-EF46-4D9C-9297-B2926E7A8E03}">
      <dsp:nvSpPr>
        <dsp:cNvPr id="0" name=""/>
        <dsp:cNvSpPr/>
      </dsp:nvSpPr>
      <dsp:spPr>
        <a:xfrm>
          <a:off x="0" y="2861129"/>
          <a:ext cx="10515600" cy="97419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just" defTabSz="755650">
            <a:lnSpc>
              <a:spcPct val="90000"/>
            </a:lnSpc>
            <a:spcBef>
              <a:spcPct val="0"/>
            </a:spcBef>
            <a:spcAft>
              <a:spcPct val="35000"/>
            </a:spcAft>
            <a:buNone/>
          </a:pPr>
          <a:r>
            <a:rPr lang="es-CR" sz="1700" kern="1200" dirty="0"/>
            <a:t>Si está participando en un concurso,  indíquelo cuando programe la cita ya que no se reciben documentos una vez que finalice el período de inscripción.</a:t>
          </a:r>
        </a:p>
      </dsp:txBody>
      <dsp:txXfrm>
        <a:off x="0" y="2861129"/>
        <a:ext cx="10515600" cy="974192"/>
      </dsp:txXfrm>
    </dsp:sp>
    <dsp:sp modelId="{081E1265-3386-4D8C-82FC-20ECE4047916}">
      <dsp:nvSpPr>
        <dsp:cNvPr id="0" name=""/>
        <dsp:cNvSpPr/>
      </dsp:nvSpPr>
      <dsp:spPr>
        <a:xfrm rot="10800000">
          <a:off x="0" y="1484391"/>
          <a:ext cx="10515600" cy="1498307"/>
        </a:xfrm>
        <a:prstGeom prst="upArrowCallou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just" defTabSz="755650">
            <a:lnSpc>
              <a:spcPct val="90000"/>
            </a:lnSpc>
            <a:spcBef>
              <a:spcPct val="0"/>
            </a:spcBef>
            <a:spcAft>
              <a:spcPct val="35000"/>
            </a:spcAft>
            <a:buNone/>
          </a:pPr>
          <a:r>
            <a:rPr lang="es-CR" sz="1700" kern="1200" dirty="0"/>
            <a:t>Para tal efecto y una mejor atención,  debe obtener una cita llamando al teléfono 2511-4159.  Para agilizar el trámite, debe remitir en un solo archivo (PDF) los atestados que requieren  de la aprobación y remitir un correo a </a:t>
          </a:r>
          <a:r>
            <a:rPr lang="es-CR" sz="1700" kern="1200" dirty="0">
              <a:hlinkClick xmlns:r="http://schemas.openxmlformats.org/officeDocument/2006/relationships" r:id="rId1">
                <a:extLst>
                  <a:ext uri="{A12FA001-AC4F-418D-AE19-62706E023703}">
                    <ahyp:hlinkClr xmlns:ahyp="http://schemas.microsoft.com/office/drawing/2018/hyperlinkcolor" val="tx"/>
                  </a:ext>
                </a:extLst>
              </a:hlinkClick>
            </a:rPr>
            <a:t>reclutamiento.rh@ucr.ac.cr</a:t>
          </a:r>
          <a:r>
            <a:rPr lang="es-CR" sz="1700" kern="1200" dirty="0"/>
            <a:t> el día de su cita.</a:t>
          </a:r>
        </a:p>
      </dsp:txBody>
      <dsp:txXfrm rot="10800000">
        <a:off x="0" y="1484391"/>
        <a:ext cx="10515600" cy="973555"/>
      </dsp:txXfrm>
    </dsp:sp>
    <dsp:sp modelId="{7CE54B3F-3753-403E-9CC8-9E87BFFAF96A}">
      <dsp:nvSpPr>
        <dsp:cNvPr id="0" name=""/>
        <dsp:cNvSpPr/>
      </dsp:nvSpPr>
      <dsp:spPr>
        <a:xfrm rot="10800000">
          <a:off x="0" y="696"/>
          <a:ext cx="10515600" cy="1498307"/>
        </a:xfrm>
        <a:prstGeom prst="upArrowCallou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just" defTabSz="755650">
            <a:lnSpc>
              <a:spcPct val="90000"/>
            </a:lnSpc>
            <a:spcBef>
              <a:spcPct val="0"/>
            </a:spcBef>
            <a:spcAft>
              <a:spcPct val="35000"/>
            </a:spcAft>
            <a:buNone/>
          </a:pPr>
          <a:r>
            <a:rPr lang="es-CR" sz="1700" kern="1200" dirty="0"/>
            <a:t>Los títulos que adjunte en el PORTAL UCR  no se pueden visualizar desde el Sistema de Reclutamiento y Selección, por lo tanto, debe presentar los originales  en la Unidad de Reclutamiento y Selección de la Oficina de Recursos Humanos.  </a:t>
          </a:r>
          <a:endParaRPr lang="es-CR" sz="1700" kern="1200" dirty="0">
            <a:highlight>
              <a:srgbClr val="FFFF00"/>
            </a:highlight>
          </a:endParaRPr>
        </a:p>
      </dsp:txBody>
      <dsp:txXfrm rot="10800000">
        <a:off x="0" y="696"/>
        <a:ext cx="10515600" cy="97355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4300D87-A058-41BC-B628-951D113E4000}" type="datetimeFigureOut">
              <a:rPr lang="es-ES" smtClean="0"/>
              <a:t>19/03/2024</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dirty="0"/>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41D957-6418-4247-965A-E9AC6F85B696}" type="slidenum">
              <a:rPr lang="es-ES" smtClean="0"/>
              <a:t>‹Nº›</a:t>
            </a:fld>
            <a:endParaRPr lang="es-ES" dirty="0"/>
          </a:p>
        </p:txBody>
      </p:sp>
    </p:spTree>
    <p:extLst>
      <p:ext uri="{BB962C8B-B14F-4D97-AF65-F5344CB8AC3E}">
        <p14:creationId xmlns:p14="http://schemas.microsoft.com/office/powerpoint/2010/main" val="5722557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2848C3-5470-49F0-A6A8-81A4E098E8AA}" type="datetimeFigureOut">
              <a:rPr lang="es-ES" noProof="0" smtClean="0"/>
              <a:t>19/03/2024</a:t>
            </a:fld>
            <a:endParaRPr lang="es-ES" noProof="0"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noProof="0"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dirty="0"/>
              <a:t>Haga clic para modificar los estilos de texto del patrón</a:t>
            </a:r>
          </a:p>
          <a:p>
            <a:pPr lvl="1"/>
            <a:r>
              <a:rPr lang="es-ES" noProof="0" dirty="0"/>
              <a:t>Segundo nivel</a:t>
            </a:r>
          </a:p>
          <a:p>
            <a:pPr lvl="2"/>
            <a:r>
              <a:rPr lang="es-ES" noProof="0" dirty="0"/>
              <a:t>Tercer nivel</a:t>
            </a:r>
          </a:p>
          <a:p>
            <a:pPr lvl="3"/>
            <a:r>
              <a:rPr lang="es-ES" noProof="0" dirty="0"/>
              <a:t>Cuarto nivel</a:t>
            </a:r>
          </a:p>
          <a:p>
            <a:pPr lvl="4"/>
            <a:r>
              <a:rPr lang="es-ES" noProof="0" dirty="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noProof="0"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63EDEC-BB94-4EA8-9F33-1F68F3F7AC5E}" type="slidenum">
              <a:rPr lang="es-ES" noProof="0" smtClean="0"/>
              <a:t>‹Nº›</a:t>
            </a:fld>
            <a:endParaRPr lang="es-ES" noProof="0" dirty="0"/>
          </a:p>
        </p:txBody>
      </p:sp>
    </p:spTree>
    <p:extLst>
      <p:ext uri="{BB962C8B-B14F-4D97-AF65-F5344CB8AC3E}">
        <p14:creationId xmlns:p14="http://schemas.microsoft.com/office/powerpoint/2010/main" val="362046606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CC63EDEC-BB94-4EA8-9F33-1F68F3F7AC5E}" type="slidenum">
              <a:rPr lang="es-ES" smtClean="0"/>
              <a:t>1</a:t>
            </a:fld>
            <a:endParaRPr lang="es-ES" dirty="0"/>
          </a:p>
        </p:txBody>
      </p:sp>
    </p:spTree>
    <p:extLst>
      <p:ext uri="{BB962C8B-B14F-4D97-AF65-F5344CB8AC3E}">
        <p14:creationId xmlns:p14="http://schemas.microsoft.com/office/powerpoint/2010/main" val="3752764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DDAD00-B0BC-B65F-BB71-00AC9F6B7A8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R"/>
          </a:p>
        </p:txBody>
      </p:sp>
      <p:sp>
        <p:nvSpPr>
          <p:cNvPr id="3" name="Subtítulo 2">
            <a:extLst>
              <a:ext uri="{FF2B5EF4-FFF2-40B4-BE49-F238E27FC236}">
                <a16:creationId xmlns:a16="http://schemas.microsoft.com/office/drawing/2014/main" id="{D4A5331F-1FD7-B4C7-0E77-DA6A754105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R"/>
          </a:p>
        </p:txBody>
      </p:sp>
      <p:sp>
        <p:nvSpPr>
          <p:cNvPr id="4" name="Marcador de fecha 3">
            <a:extLst>
              <a:ext uri="{FF2B5EF4-FFF2-40B4-BE49-F238E27FC236}">
                <a16:creationId xmlns:a16="http://schemas.microsoft.com/office/drawing/2014/main" id="{34FE499C-C10E-A688-DB68-9F304FA29BED}"/>
              </a:ext>
            </a:extLst>
          </p:cNvPr>
          <p:cNvSpPr>
            <a:spLocks noGrp="1"/>
          </p:cNvSpPr>
          <p:nvPr>
            <p:ph type="dt" sz="half" idx="10"/>
          </p:nvPr>
        </p:nvSpPr>
        <p:spPr/>
        <p:txBody>
          <a:bodyPr/>
          <a:lstStyle/>
          <a:p>
            <a:pPr rtl="0"/>
            <a:fld id="{48233FA3-C322-486D-9525-F5C2A402577E}" type="datetime1">
              <a:rPr lang="es-ES" noProof="0" smtClean="0"/>
              <a:t>19/03/2024</a:t>
            </a:fld>
            <a:endParaRPr lang="es-ES" noProof="0" dirty="0"/>
          </a:p>
        </p:txBody>
      </p:sp>
      <p:sp>
        <p:nvSpPr>
          <p:cNvPr id="5" name="Marcador de pie de página 4">
            <a:extLst>
              <a:ext uri="{FF2B5EF4-FFF2-40B4-BE49-F238E27FC236}">
                <a16:creationId xmlns:a16="http://schemas.microsoft.com/office/drawing/2014/main" id="{0A2B4203-97F5-EE62-D731-C355C7A72F1E}"/>
              </a:ext>
            </a:extLst>
          </p:cNvPr>
          <p:cNvSpPr>
            <a:spLocks noGrp="1"/>
          </p:cNvSpPr>
          <p:nvPr>
            <p:ph type="ftr" sz="quarter" idx="11"/>
          </p:nvPr>
        </p:nvSpPr>
        <p:spPr/>
        <p:txBody>
          <a:bodyPr/>
          <a:lstStyle/>
          <a:p>
            <a:pPr rtl="0"/>
            <a:endParaRPr lang="es-ES" noProof="0" dirty="0"/>
          </a:p>
        </p:txBody>
      </p:sp>
      <p:sp>
        <p:nvSpPr>
          <p:cNvPr id="6" name="Marcador de número de diapositiva 5">
            <a:extLst>
              <a:ext uri="{FF2B5EF4-FFF2-40B4-BE49-F238E27FC236}">
                <a16:creationId xmlns:a16="http://schemas.microsoft.com/office/drawing/2014/main" id="{8DBC0446-8028-48F6-C42C-BB5DB832634F}"/>
              </a:ext>
            </a:extLst>
          </p:cNvPr>
          <p:cNvSpPr>
            <a:spLocks noGrp="1"/>
          </p:cNvSpPr>
          <p:nvPr>
            <p:ph type="sldNum" sz="quarter" idx="12"/>
          </p:nvPr>
        </p:nvSpPr>
        <p:spPr/>
        <p:txBody>
          <a:bodyPr/>
          <a:lstStyle/>
          <a:p>
            <a:pPr rtl="0"/>
            <a:fld id="{3A98EE3D-8CD1-4C3F-BD1C-C98C9596463C}" type="slidenum">
              <a:rPr lang="es-ES" noProof="0" smtClean="0"/>
              <a:t>‹Nº›</a:t>
            </a:fld>
            <a:endParaRPr lang="es-ES" noProof="0" dirty="0"/>
          </a:p>
        </p:txBody>
      </p:sp>
    </p:spTree>
    <p:extLst>
      <p:ext uri="{BB962C8B-B14F-4D97-AF65-F5344CB8AC3E}">
        <p14:creationId xmlns:p14="http://schemas.microsoft.com/office/powerpoint/2010/main" val="2851583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DB097B-3E63-18E1-4AD6-087CA0E30E2D}"/>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texto vertical 2">
            <a:extLst>
              <a:ext uri="{FF2B5EF4-FFF2-40B4-BE49-F238E27FC236}">
                <a16:creationId xmlns:a16="http://schemas.microsoft.com/office/drawing/2014/main" id="{B1947FA1-30B5-B612-AF87-BBD28EC3A3F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B6B32AA0-DC57-4551-483D-288CE8149B22}"/>
              </a:ext>
            </a:extLst>
          </p:cNvPr>
          <p:cNvSpPr>
            <a:spLocks noGrp="1"/>
          </p:cNvSpPr>
          <p:nvPr>
            <p:ph type="dt" sz="half" idx="10"/>
          </p:nvPr>
        </p:nvSpPr>
        <p:spPr/>
        <p:txBody>
          <a:bodyPr/>
          <a:lstStyle/>
          <a:p>
            <a:pPr rtl="0"/>
            <a:fld id="{3A395992-2030-4B1D-B418-D498AFCFA3BC}" type="datetime1">
              <a:rPr lang="es-ES" noProof="0" smtClean="0"/>
              <a:t>19/03/2024</a:t>
            </a:fld>
            <a:endParaRPr lang="es-ES" noProof="0" dirty="0"/>
          </a:p>
        </p:txBody>
      </p:sp>
      <p:sp>
        <p:nvSpPr>
          <p:cNvPr id="5" name="Marcador de pie de página 4">
            <a:extLst>
              <a:ext uri="{FF2B5EF4-FFF2-40B4-BE49-F238E27FC236}">
                <a16:creationId xmlns:a16="http://schemas.microsoft.com/office/drawing/2014/main" id="{68A7EA7F-7D43-55C0-013D-FCA574323AC6}"/>
              </a:ext>
            </a:extLst>
          </p:cNvPr>
          <p:cNvSpPr>
            <a:spLocks noGrp="1"/>
          </p:cNvSpPr>
          <p:nvPr>
            <p:ph type="ftr" sz="quarter" idx="11"/>
          </p:nvPr>
        </p:nvSpPr>
        <p:spPr/>
        <p:txBody>
          <a:bodyPr/>
          <a:lstStyle/>
          <a:p>
            <a:pPr rtl="0"/>
            <a:endParaRPr lang="es-ES" noProof="0" dirty="0"/>
          </a:p>
        </p:txBody>
      </p:sp>
      <p:sp>
        <p:nvSpPr>
          <p:cNvPr id="6" name="Marcador de número de diapositiva 5">
            <a:extLst>
              <a:ext uri="{FF2B5EF4-FFF2-40B4-BE49-F238E27FC236}">
                <a16:creationId xmlns:a16="http://schemas.microsoft.com/office/drawing/2014/main" id="{BD3C79BE-EE24-105A-810E-22C187324C23}"/>
              </a:ext>
            </a:extLst>
          </p:cNvPr>
          <p:cNvSpPr>
            <a:spLocks noGrp="1"/>
          </p:cNvSpPr>
          <p:nvPr>
            <p:ph type="sldNum" sz="quarter" idx="12"/>
          </p:nvPr>
        </p:nvSpPr>
        <p:spPr/>
        <p:txBody>
          <a:bodyPr/>
          <a:lstStyle/>
          <a:p>
            <a:pPr rtl="0"/>
            <a:fld id="{3A98EE3D-8CD1-4C3F-BD1C-C98C9596463C}" type="slidenum">
              <a:rPr lang="es-ES" noProof="0" smtClean="0"/>
              <a:t>‹Nº›</a:t>
            </a:fld>
            <a:endParaRPr lang="es-ES" noProof="0" dirty="0"/>
          </a:p>
        </p:txBody>
      </p:sp>
    </p:spTree>
    <p:extLst>
      <p:ext uri="{BB962C8B-B14F-4D97-AF65-F5344CB8AC3E}">
        <p14:creationId xmlns:p14="http://schemas.microsoft.com/office/powerpoint/2010/main" val="70671869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E9DB00B-7ACE-F650-0C32-73804474F2D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R"/>
          </a:p>
        </p:txBody>
      </p:sp>
      <p:sp>
        <p:nvSpPr>
          <p:cNvPr id="3" name="Marcador de texto vertical 2">
            <a:extLst>
              <a:ext uri="{FF2B5EF4-FFF2-40B4-BE49-F238E27FC236}">
                <a16:creationId xmlns:a16="http://schemas.microsoft.com/office/drawing/2014/main" id="{267EDFF2-B713-C1B0-4A3A-FD132695E5B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73039C8C-36EF-79E8-F27B-8559C1C5FF41}"/>
              </a:ext>
            </a:extLst>
          </p:cNvPr>
          <p:cNvSpPr>
            <a:spLocks noGrp="1"/>
          </p:cNvSpPr>
          <p:nvPr>
            <p:ph type="dt" sz="half" idx="10"/>
          </p:nvPr>
        </p:nvSpPr>
        <p:spPr/>
        <p:txBody>
          <a:bodyPr/>
          <a:lstStyle/>
          <a:p>
            <a:pPr rtl="0"/>
            <a:fld id="{3A395992-2030-4B1D-B418-D498AFCFA3BC}" type="datetime1">
              <a:rPr lang="es-ES" noProof="0" smtClean="0"/>
              <a:t>19/03/2024</a:t>
            </a:fld>
            <a:endParaRPr lang="es-ES" noProof="0" dirty="0"/>
          </a:p>
        </p:txBody>
      </p:sp>
      <p:sp>
        <p:nvSpPr>
          <p:cNvPr id="5" name="Marcador de pie de página 4">
            <a:extLst>
              <a:ext uri="{FF2B5EF4-FFF2-40B4-BE49-F238E27FC236}">
                <a16:creationId xmlns:a16="http://schemas.microsoft.com/office/drawing/2014/main" id="{5FDEE664-0629-2437-FAC0-698D8526ADE8}"/>
              </a:ext>
            </a:extLst>
          </p:cNvPr>
          <p:cNvSpPr>
            <a:spLocks noGrp="1"/>
          </p:cNvSpPr>
          <p:nvPr>
            <p:ph type="ftr" sz="quarter" idx="11"/>
          </p:nvPr>
        </p:nvSpPr>
        <p:spPr/>
        <p:txBody>
          <a:bodyPr/>
          <a:lstStyle/>
          <a:p>
            <a:pPr rtl="0"/>
            <a:endParaRPr lang="es-ES" noProof="0" dirty="0"/>
          </a:p>
        </p:txBody>
      </p:sp>
      <p:sp>
        <p:nvSpPr>
          <p:cNvPr id="6" name="Marcador de número de diapositiva 5">
            <a:extLst>
              <a:ext uri="{FF2B5EF4-FFF2-40B4-BE49-F238E27FC236}">
                <a16:creationId xmlns:a16="http://schemas.microsoft.com/office/drawing/2014/main" id="{9D944A10-A402-9F77-0B61-3BA7D1B6D98A}"/>
              </a:ext>
            </a:extLst>
          </p:cNvPr>
          <p:cNvSpPr>
            <a:spLocks noGrp="1"/>
          </p:cNvSpPr>
          <p:nvPr>
            <p:ph type="sldNum" sz="quarter" idx="12"/>
          </p:nvPr>
        </p:nvSpPr>
        <p:spPr/>
        <p:txBody>
          <a:bodyPr/>
          <a:lstStyle/>
          <a:p>
            <a:pPr rtl="0"/>
            <a:fld id="{3A98EE3D-8CD1-4C3F-BD1C-C98C9596463C}" type="slidenum">
              <a:rPr lang="es-ES" noProof="0" smtClean="0"/>
              <a:t>‹Nº›</a:t>
            </a:fld>
            <a:endParaRPr lang="es-ES" noProof="0" dirty="0"/>
          </a:p>
        </p:txBody>
      </p:sp>
    </p:spTree>
    <p:extLst>
      <p:ext uri="{BB962C8B-B14F-4D97-AF65-F5344CB8AC3E}">
        <p14:creationId xmlns:p14="http://schemas.microsoft.com/office/powerpoint/2010/main" val="365291509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10BE3E-F1D9-A105-300A-6F51397DE830}"/>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293CC6C9-3C98-C59F-53EE-326357A566B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7847AFF2-308B-E93A-4B00-DD50D75C3A16}"/>
              </a:ext>
            </a:extLst>
          </p:cNvPr>
          <p:cNvSpPr>
            <a:spLocks noGrp="1"/>
          </p:cNvSpPr>
          <p:nvPr>
            <p:ph type="dt" sz="half" idx="10"/>
          </p:nvPr>
        </p:nvSpPr>
        <p:spPr/>
        <p:txBody>
          <a:bodyPr/>
          <a:lstStyle/>
          <a:p>
            <a:pPr rtl="0"/>
            <a:fld id="{3A395992-2030-4B1D-B418-D498AFCFA3BC}" type="datetime1">
              <a:rPr lang="es-ES" noProof="0" smtClean="0"/>
              <a:t>19/03/2024</a:t>
            </a:fld>
            <a:endParaRPr lang="es-ES" noProof="0" dirty="0"/>
          </a:p>
        </p:txBody>
      </p:sp>
      <p:sp>
        <p:nvSpPr>
          <p:cNvPr id="5" name="Marcador de pie de página 4">
            <a:extLst>
              <a:ext uri="{FF2B5EF4-FFF2-40B4-BE49-F238E27FC236}">
                <a16:creationId xmlns:a16="http://schemas.microsoft.com/office/drawing/2014/main" id="{25181AC0-BC12-7A78-495F-B2C73BEAC8D0}"/>
              </a:ext>
            </a:extLst>
          </p:cNvPr>
          <p:cNvSpPr>
            <a:spLocks noGrp="1"/>
          </p:cNvSpPr>
          <p:nvPr>
            <p:ph type="ftr" sz="quarter" idx="11"/>
          </p:nvPr>
        </p:nvSpPr>
        <p:spPr/>
        <p:txBody>
          <a:bodyPr/>
          <a:lstStyle/>
          <a:p>
            <a:pPr rtl="0"/>
            <a:endParaRPr lang="es-ES" noProof="0" dirty="0"/>
          </a:p>
        </p:txBody>
      </p:sp>
      <p:sp>
        <p:nvSpPr>
          <p:cNvPr id="6" name="Marcador de número de diapositiva 5">
            <a:extLst>
              <a:ext uri="{FF2B5EF4-FFF2-40B4-BE49-F238E27FC236}">
                <a16:creationId xmlns:a16="http://schemas.microsoft.com/office/drawing/2014/main" id="{B113AF83-468C-E2B9-F49F-509AC504D0FF}"/>
              </a:ext>
            </a:extLst>
          </p:cNvPr>
          <p:cNvSpPr>
            <a:spLocks noGrp="1"/>
          </p:cNvSpPr>
          <p:nvPr>
            <p:ph type="sldNum" sz="quarter" idx="12"/>
          </p:nvPr>
        </p:nvSpPr>
        <p:spPr/>
        <p:txBody>
          <a:bodyPr/>
          <a:lstStyle/>
          <a:p>
            <a:pPr rtl="0"/>
            <a:fld id="{3A98EE3D-8CD1-4C3F-BD1C-C98C9596463C}" type="slidenum">
              <a:rPr lang="es-ES" noProof="0" smtClean="0"/>
              <a:t>‹Nº›</a:t>
            </a:fld>
            <a:endParaRPr lang="es-ES" noProof="0" dirty="0"/>
          </a:p>
        </p:txBody>
      </p:sp>
    </p:spTree>
    <p:extLst>
      <p:ext uri="{BB962C8B-B14F-4D97-AF65-F5344CB8AC3E}">
        <p14:creationId xmlns:p14="http://schemas.microsoft.com/office/powerpoint/2010/main" val="357261393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D25DF3-54D7-8067-F7F7-B5069701FB1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FB9A5B63-3C24-D346-C268-BFAA926145D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A204F98-E30D-F940-B96B-44FE7B46DCA5}"/>
              </a:ext>
            </a:extLst>
          </p:cNvPr>
          <p:cNvSpPr>
            <a:spLocks noGrp="1"/>
          </p:cNvSpPr>
          <p:nvPr>
            <p:ph type="dt" sz="half" idx="10"/>
          </p:nvPr>
        </p:nvSpPr>
        <p:spPr/>
        <p:txBody>
          <a:bodyPr/>
          <a:lstStyle/>
          <a:p>
            <a:pPr rtl="0"/>
            <a:fld id="{B18C3E3C-5F33-4F97-B210-E9727AA57220}" type="datetime1">
              <a:rPr lang="es-ES" noProof="0" smtClean="0"/>
              <a:t>19/03/2024</a:t>
            </a:fld>
            <a:endParaRPr lang="es-ES" noProof="0" dirty="0"/>
          </a:p>
        </p:txBody>
      </p:sp>
      <p:sp>
        <p:nvSpPr>
          <p:cNvPr id="5" name="Marcador de pie de página 4">
            <a:extLst>
              <a:ext uri="{FF2B5EF4-FFF2-40B4-BE49-F238E27FC236}">
                <a16:creationId xmlns:a16="http://schemas.microsoft.com/office/drawing/2014/main" id="{ED1FECB5-346A-C1BD-A5BA-31CD86B967D1}"/>
              </a:ext>
            </a:extLst>
          </p:cNvPr>
          <p:cNvSpPr>
            <a:spLocks noGrp="1"/>
          </p:cNvSpPr>
          <p:nvPr>
            <p:ph type="ftr" sz="quarter" idx="11"/>
          </p:nvPr>
        </p:nvSpPr>
        <p:spPr/>
        <p:txBody>
          <a:bodyPr/>
          <a:lstStyle/>
          <a:p>
            <a:pPr rtl="0"/>
            <a:endParaRPr lang="es-ES" noProof="0" dirty="0"/>
          </a:p>
        </p:txBody>
      </p:sp>
      <p:sp>
        <p:nvSpPr>
          <p:cNvPr id="6" name="Marcador de número de diapositiva 5">
            <a:extLst>
              <a:ext uri="{FF2B5EF4-FFF2-40B4-BE49-F238E27FC236}">
                <a16:creationId xmlns:a16="http://schemas.microsoft.com/office/drawing/2014/main" id="{B7BA34F6-73F9-6999-F81F-EF2570DBECC4}"/>
              </a:ext>
            </a:extLst>
          </p:cNvPr>
          <p:cNvSpPr>
            <a:spLocks noGrp="1"/>
          </p:cNvSpPr>
          <p:nvPr>
            <p:ph type="sldNum" sz="quarter" idx="12"/>
          </p:nvPr>
        </p:nvSpPr>
        <p:spPr/>
        <p:txBody>
          <a:bodyPr/>
          <a:lstStyle/>
          <a:p>
            <a:pPr rtl="0"/>
            <a:fld id="{3A98EE3D-8CD1-4C3F-BD1C-C98C9596463C}" type="slidenum">
              <a:rPr lang="es-ES" noProof="0" smtClean="0"/>
              <a:t>‹Nº›</a:t>
            </a:fld>
            <a:endParaRPr lang="es-ES" noProof="0" dirty="0"/>
          </a:p>
        </p:txBody>
      </p:sp>
    </p:spTree>
    <p:extLst>
      <p:ext uri="{BB962C8B-B14F-4D97-AF65-F5344CB8AC3E}">
        <p14:creationId xmlns:p14="http://schemas.microsoft.com/office/powerpoint/2010/main" val="1984039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C73E2B-4C89-D920-A8E3-5D3ECE1D6ADB}"/>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B337B3BA-1240-938B-705C-D37844307FD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contenido 3">
            <a:extLst>
              <a:ext uri="{FF2B5EF4-FFF2-40B4-BE49-F238E27FC236}">
                <a16:creationId xmlns:a16="http://schemas.microsoft.com/office/drawing/2014/main" id="{2B0102E5-4368-030C-DDC8-3E5206F0F66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fecha 4">
            <a:extLst>
              <a:ext uri="{FF2B5EF4-FFF2-40B4-BE49-F238E27FC236}">
                <a16:creationId xmlns:a16="http://schemas.microsoft.com/office/drawing/2014/main" id="{40564D6B-B766-6D39-B8F2-77C8899C7B34}"/>
              </a:ext>
            </a:extLst>
          </p:cNvPr>
          <p:cNvSpPr>
            <a:spLocks noGrp="1"/>
          </p:cNvSpPr>
          <p:nvPr>
            <p:ph type="dt" sz="half" idx="10"/>
          </p:nvPr>
        </p:nvSpPr>
        <p:spPr/>
        <p:txBody>
          <a:bodyPr/>
          <a:lstStyle/>
          <a:p>
            <a:pPr rtl="0"/>
            <a:fld id="{488E1951-676F-4919-8708-D1CBCB74B51D}" type="datetime1">
              <a:rPr lang="es-ES" noProof="0" smtClean="0"/>
              <a:t>19/03/2024</a:t>
            </a:fld>
            <a:endParaRPr lang="es-ES" noProof="0" dirty="0"/>
          </a:p>
        </p:txBody>
      </p:sp>
      <p:sp>
        <p:nvSpPr>
          <p:cNvPr id="6" name="Marcador de pie de página 5">
            <a:extLst>
              <a:ext uri="{FF2B5EF4-FFF2-40B4-BE49-F238E27FC236}">
                <a16:creationId xmlns:a16="http://schemas.microsoft.com/office/drawing/2014/main" id="{2E613B0F-2600-94DD-C58A-AEFC3D3B80FD}"/>
              </a:ext>
            </a:extLst>
          </p:cNvPr>
          <p:cNvSpPr>
            <a:spLocks noGrp="1"/>
          </p:cNvSpPr>
          <p:nvPr>
            <p:ph type="ftr" sz="quarter" idx="11"/>
          </p:nvPr>
        </p:nvSpPr>
        <p:spPr/>
        <p:txBody>
          <a:bodyPr/>
          <a:lstStyle/>
          <a:p>
            <a:pPr rtl="0"/>
            <a:endParaRPr lang="es-ES" noProof="0" dirty="0"/>
          </a:p>
        </p:txBody>
      </p:sp>
      <p:sp>
        <p:nvSpPr>
          <p:cNvPr id="7" name="Marcador de número de diapositiva 6">
            <a:extLst>
              <a:ext uri="{FF2B5EF4-FFF2-40B4-BE49-F238E27FC236}">
                <a16:creationId xmlns:a16="http://schemas.microsoft.com/office/drawing/2014/main" id="{DE1D2196-6006-E6AA-1639-F63E155CAE1A}"/>
              </a:ext>
            </a:extLst>
          </p:cNvPr>
          <p:cNvSpPr>
            <a:spLocks noGrp="1"/>
          </p:cNvSpPr>
          <p:nvPr>
            <p:ph type="sldNum" sz="quarter" idx="12"/>
          </p:nvPr>
        </p:nvSpPr>
        <p:spPr/>
        <p:txBody>
          <a:bodyPr/>
          <a:lstStyle/>
          <a:p>
            <a:pPr rtl="0"/>
            <a:fld id="{3A98EE3D-8CD1-4C3F-BD1C-C98C9596463C}" type="slidenum">
              <a:rPr lang="es-ES" noProof="0" smtClean="0"/>
              <a:t>‹Nº›</a:t>
            </a:fld>
            <a:endParaRPr lang="es-ES" noProof="0" dirty="0"/>
          </a:p>
        </p:txBody>
      </p:sp>
    </p:spTree>
    <p:extLst>
      <p:ext uri="{BB962C8B-B14F-4D97-AF65-F5344CB8AC3E}">
        <p14:creationId xmlns:p14="http://schemas.microsoft.com/office/powerpoint/2010/main" val="266200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01378F-C97E-3E93-3D79-0F9DEEA119BF}"/>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DF0E3A58-B682-1F93-7CB6-8EBF395241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B65A3E8-53A2-A21F-6452-B055CBE99F6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texto 4">
            <a:extLst>
              <a:ext uri="{FF2B5EF4-FFF2-40B4-BE49-F238E27FC236}">
                <a16:creationId xmlns:a16="http://schemas.microsoft.com/office/drawing/2014/main" id="{2F30411E-291F-1F2A-288F-687E961907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AC56150-C3E8-23EC-EC33-BFD4AFABF9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7" name="Marcador de fecha 6">
            <a:extLst>
              <a:ext uri="{FF2B5EF4-FFF2-40B4-BE49-F238E27FC236}">
                <a16:creationId xmlns:a16="http://schemas.microsoft.com/office/drawing/2014/main" id="{DB3B8EB6-C405-4759-F114-8E957D617243}"/>
              </a:ext>
            </a:extLst>
          </p:cNvPr>
          <p:cNvSpPr>
            <a:spLocks noGrp="1"/>
          </p:cNvSpPr>
          <p:nvPr>
            <p:ph type="dt" sz="half" idx="10"/>
          </p:nvPr>
        </p:nvSpPr>
        <p:spPr/>
        <p:txBody>
          <a:bodyPr/>
          <a:lstStyle/>
          <a:p>
            <a:pPr rtl="0"/>
            <a:fld id="{018B6680-7098-44B7-83E1-5EBD657592DE}" type="datetime1">
              <a:rPr lang="es-ES" noProof="0" smtClean="0"/>
              <a:t>19/03/2024</a:t>
            </a:fld>
            <a:endParaRPr lang="es-ES" noProof="0" dirty="0"/>
          </a:p>
        </p:txBody>
      </p:sp>
      <p:sp>
        <p:nvSpPr>
          <p:cNvPr id="8" name="Marcador de pie de página 7">
            <a:extLst>
              <a:ext uri="{FF2B5EF4-FFF2-40B4-BE49-F238E27FC236}">
                <a16:creationId xmlns:a16="http://schemas.microsoft.com/office/drawing/2014/main" id="{6C4F3A06-6BF3-ACEC-B223-CE9E2201B016}"/>
              </a:ext>
            </a:extLst>
          </p:cNvPr>
          <p:cNvSpPr>
            <a:spLocks noGrp="1"/>
          </p:cNvSpPr>
          <p:nvPr>
            <p:ph type="ftr" sz="quarter" idx="11"/>
          </p:nvPr>
        </p:nvSpPr>
        <p:spPr/>
        <p:txBody>
          <a:bodyPr/>
          <a:lstStyle/>
          <a:p>
            <a:pPr rtl="0"/>
            <a:endParaRPr lang="es-ES" noProof="0" dirty="0"/>
          </a:p>
        </p:txBody>
      </p:sp>
      <p:sp>
        <p:nvSpPr>
          <p:cNvPr id="9" name="Marcador de número de diapositiva 8">
            <a:extLst>
              <a:ext uri="{FF2B5EF4-FFF2-40B4-BE49-F238E27FC236}">
                <a16:creationId xmlns:a16="http://schemas.microsoft.com/office/drawing/2014/main" id="{D2A712E7-838F-2194-868A-BA86519ABA15}"/>
              </a:ext>
            </a:extLst>
          </p:cNvPr>
          <p:cNvSpPr>
            <a:spLocks noGrp="1"/>
          </p:cNvSpPr>
          <p:nvPr>
            <p:ph type="sldNum" sz="quarter" idx="12"/>
          </p:nvPr>
        </p:nvSpPr>
        <p:spPr/>
        <p:txBody>
          <a:bodyPr/>
          <a:lstStyle/>
          <a:p>
            <a:pPr rtl="0"/>
            <a:fld id="{3A98EE3D-8CD1-4C3F-BD1C-C98C9596463C}" type="slidenum">
              <a:rPr lang="es-ES" noProof="0" smtClean="0"/>
              <a:t>‹Nº›</a:t>
            </a:fld>
            <a:endParaRPr lang="es-ES" noProof="0" dirty="0"/>
          </a:p>
        </p:txBody>
      </p:sp>
    </p:spTree>
    <p:extLst>
      <p:ext uri="{BB962C8B-B14F-4D97-AF65-F5344CB8AC3E}">
        <p14:creationId xmlns:p14="http://schemas.microsoft.com/office/powerpoint/2010/main" val="2559099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B6C8DD-545B-FF4F-5C19-35F7058C3053}"/>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fecha 2">
            <a:extLst>
              <a:ext uri="{FF2B5EF4-FFF2-40B4-BE49-F238E27FC236}">
                <a16:creationId xmlns:a16="http://schemas.microsoft.com/office/drawing/2014/main" id="{821664AD-E831-AEAB-6069-0F15C46E9030}"/>
              </a:ext>
            </a:extLst>
          </p:cNvPr>
          <p:cNvSpPr>
            <a:spLocks noGrp="1"/>
          </p:cNvSpPr>
          <p:nvPr>
            <p:ph type="dt" sz="half" idx="10"/>
          </p:nvPr>
        </p:nvSpPr>
        <p:spPr/>
        <p:txBody>
          <a:bodyPr/>
          <a:lstStyle/>
          <a:p>
            <a:pPr rtl="0"/>
            <a:fld id="{425541C9-2B34-4DE7-8BD0-64853908EC78}" type="datetime1">
              <a:rPr lang="es-ES" noProof="0" smtClean="0"/>
              <a:t>19/03/2024</a:t>
            </a:fld>
            <a:endParaRPr lang="es-ES" noProof="0" dirty="0"/>
          </a:p>
        </p:txBody>
      </p:sp>
      <p:sp>
        <p:nvSpPr>
          <p:cNvPr id="4" name="Marcador de pie de página 3">
            <a:extLst>
              <a:ext uri="{FF2B5EF4-FFF2-40B4-BE49-F238E27FC236}">
                <a16:creationId xmlns:a16="http://schemas.microsoft.com/office/drawing/2014/main" id="{54CC0B19-0DD2-B3D8-E489-B55E22A213F8}"/>
              </a:ext>
            </a:extLst>
          </p:cNvPr>
          <p:cNvSpPr>
            <a:spLocks noGrp="1"/>
          </p:cNvSpPr>
          <p:nvPr>
            <p:ph type="ftr" sz="quarter" idx="11"/>
          </p:nvPr>
        </p:nvSpPr>
        <p:spPr/>
        <p:txBody>
          <a:bodyPr/>
          <a:lstStyle/>
          <a:p>
            <a:pPr rtl="0"/>
            <a:endParaRPr lang="es-ES" noProof="0" dirty="0"/>
          </a:p>
        </p:txBody>
      </p:sp>
      <p:sp>
        <p:nvSpPr>
          <p:cNvPr id="5" name="Marcador de número de diapositiva 4">
            <a:extLst>
              <a:ext uri="{FF2B5EF4-FFF2-40B4-BE49-F238E27FC236}">
                <a16:creationId xmlns:a16="http://schemas.microsoft.com/office/drawing/2014/main" id="{57867602-B72A-F1BE-4DC1-01EE7CE30D9C}"/>
              </a:ext>
            </a:extLst>
          </p:cNvPr>
          <p:cNvSpPr>
            <a:spLocks noGrp="1"/>
          </p:cNvSpPr>
          <p:nvPr>
            <p:ph type="sldNum" sz="quarter" idx="12"/>
          </p:nvPr>
        </p:nvSpPr>
        <p:spPr/>
        <p:txBody>
          <a:bodyPr/>
          <a:lstStyle/>
          <a:p>
            <a:pPr rtl="0"/>
            <a:fld id="{3A98EE3D-8CD1-4C3F-BD1C-C98C9596463C}" type="slidenum">
              <a:rPr lang="es-ES" noProof="0" smtClean="0"/>
              <a:t>‹Nº›</a:t>
            </a:fld>
            <a:endParaRPr lang="es-ES" noProof="0" dirty="0"/>
          </a:p>
        </p:txBody>
      </p:sp>
    </p:spTree>
    <p:extLst>
      <p:ext uri="{BB962C8B-B14F-4D97-AF65-F5344CB8AC3E}">
        <p14:creationId xmlns:p14="http://schemas.microsoft.com/office/powerpoint/2010/main" val="3949186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642F365-742C-6EFC-A156-06CFFC32BC94}"/>
              </a:ext>
            </a:extLst>
          </p:cNvPr>
          <p:cNvSpPr>
            <a:spLocks noGrp="1"/>
          </p:cNvSpPr>
          <p:nvPr>
            <p:ph type="dt" sz="half" idx="10"/>
          </p:nvPr>
        </p:nvSpPr>
        <p:spPr/>
        <p:txBody>
          <a:bodyPr/>
          <a:lstStyle/>
          <a:p>
            <a:pPr rtl="0"/>
            <a:fld id="{2A705853-737B-419B-88D6-378BF02A9277}" type="datetime1">
              <a:rPr lang="es-ES" noProof="0" smtClean="0"/>
              <a:t>19/03/2024</a:t>
            </a:fld>
            <a:endParaRPr lang="es-ES" noProof="0" dirty="0"/>
          </a:p>
        </p:txBody>
      </p:sp>
      <p:sp>
        <p:nvSpPr>
          <p:cNvPr id="3" name="Marcador de pie de página 2">
            <a:extLst>
              <a:ext uri="{FF2B5EF4-FFF2-40B4-BE49-F238E27FC236}">
                <a16:creationId xmlns:a16="http://schemas.microsoft.com/office/drawing/2014/main" id="{4B43483A-DF35-CD93-CB59-F424A861B094}"/>
              </a:ext>
            </a:extLst>
          </p:cNvPr>
          <p:cNvSpPr>
            <a:spLocks noGrp="1"/>
          </p:cNvSpPr>
          <p:nvPr>
            <p:ph type="ftr" sz="quarter" idx="11"/>
          </p:nvPr>
        </p:nvSpPr>
        <p:spPr/>
        <p:txBody>
          <a:bodyPr/>
          <a:lstStyle/>
          <a:p>
            <a:pPr rtl="0"/>
            <a:endParaRPr lang="es-ES" noProof="0" dirty="0"/>
          </a:p>
        </p:txBody>
      </p:sp>
      <p:sp>
        <p:nvSpPr>
          <p:cNvPr id="4" name="Marcador de número de diapositiva 3">
            <a:extLst>
              <a:ext uri="{FF2B5EF4-FFF2-40B4-BE49-F238E27FC236}">
                <a16:creationId xmlns:a16="http://schemas.microsoft.com/office/drawing/2014/main" id="{130F757F-2022-2F16-460B-031A46F530D3}"/>
              </a:ext>
            </a:extLst>
          </p:cNvPr>
          <p:cNvSpPr>
            <a:spLocks noGrp="1"/>
          </p:cNvSpPr>
          <p:nvPr>
            <p:ph type="sldNum" sz="quarter" idx="12"/>
          </p:nvPr>
        </p:nvSpPr>
        <p:spPr/>
        <p:txBody>
          <a:bodyPr/>
          <a:lstStyle/>
          <a:p>
            <a:pPr rtl="0"/>
            <a:fld id="{3A98EE3D-8CD1-4C3F-BD1C-C98C9596463C}" type="slidenum">
              <a:rPr lang="es-ES" noProof="0" smtClean="0"/>
              <a:t>‹Nº›</a:t>
            </a:fld>
            <a:endParaRPr lang="es-ES" noProof="0" dirty="0"/>
          </a:p>
        </p:txBody>
      </p:sp>
    </p:spTree>
    <p:extLst>
      <p:ext uri="{BB962C8B-B14F-4D97-AF65-F5344CB8AC3E}">
        <p14:creationId xmlns:p14="http://schemas.microsoft.com/office/powerpoint/2010/main" val="314331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CB7720-37EE-5858-E130-392A73C4C73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748ED364-4428-8401-B0EB-21A1D57B27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texto 3">
            <a:extLst>
              <a:ext uri="{FF2B5EF4-FFF2-40B4-BE49-F238E27FC236}">
                <a16:creationId xmlns:a16="http://schemas.microsoft.com/office/drawing/2014/main" id="{4736C54A-F76C-4BCC-C802-037F69E956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E9B664E-53F0-EF21-A3D4-5BA53B57BFA4}"/>
              </a:ext>
            </a:extLst>
          </p:cNvPr>
          <p:cNvSpPr>
            <a:spLocks noGrp="1"/>
          </p:cNvSpPr>
          <p:nvPr>
            <p:ph type="dt" sz="half" idx="10"/>
          </p:nvPr>
        </p:nvSpPr>
        <p:spPr/>
        <p:txBody>
          <a:bodyPr/>
          <a:lstStyle/>
          <a:p>
            <a:pPr rtl="0"/>
            <a:fld id="{3A395992-2030-4B1D-B418-D498AFCFA3BC}" type="datetime1">
              <a:rPr lang="es-ES" noProof="0" smtClean="0"/>
              <a:t>19/03/2024</a:t>
            </a:fld>
            <a:endParaRPr lang="es-ES" noProof="0" dirty="0"/>
          </a:p>
        </p:txBody>
      </p:sp>
      <p:sp>
        <p:nvSpPr>
          <p:cNvPr id="6" name="Marcador de pie de página 5">
            <a:extLst>
              <a:ext uri="{FF2B5EF4-FFF2-40B4-BE49-F238E27FC236}">
                <a16:creationId xmlns:a16="http://schemas.microsoft.com/office/drawing/2014/main" id="{AB05017B-8360-F6FB-E351-C5B9402D8E30}"/>
              </a:ext>
            </a:extLst>
          </p:cNvPr>
          <p:cNvSpPr>
            <a:spLocks noGrp="1"/>
          </p:cNvSpPr>
          <p:nvPr>
            <p:ph type="ftr" sz="quarter" idx="11"/>
          </p:nvPr>
        </p:nvSpPr>
        <p:spPr/>
        <p:txBody>
          <a:bodyPr/>
          <a:lstStyle/>
          <a:p>
            <a:pPr rtl="0"/>
            <a:endParaRPr lang="es-ES" noProof="0" dirty="0"/>
          </a:p>
        </p:txBody>
      </p:sp>
      <p:sp>
        <p:nvSpPr>
          <p:cNvPr id="7" name="Marcador de número de diapositiva 6">
            <a:extLst>
              <a:ext uri="{FF2B5EF4-FFF2-40B4-BE49-F238E27FC236}">
                <a16:creationId xmlns:a16="http://schemas.microsoft.com/office/drawing/2014/main" id="{37E8915E-D8BB-22D8-F907-B59F4D21753F}"/>
              </a:ext>
            </a:extLst>
          </p:cNvPr>
          <p:cNvSpPr>
            <a:spLocks noGrp="1"/>
          </p:cNvSpPr>
          <p:nvPr>
            <p:ph type="sldNum" sz="quarter" idx="12"/>
          </p:nvPr>
        </p:nvSpPr>
        <p:spPr/>
        <p:txBody>
          <a:bodyPr/>
          <a:lstStyle/>
          <a:p>
            <a:pPr rtl="0"/>
            <a:fld id="{3A98EE3D-8CD1-4C3F-BD1C-C98C9596463C}" type="slidenum">
              <a:rPr lang="es-ES" noProof="0" smtClean="0"/>
              <a:t>‹Nº›</a:t>
            </a:fld>
            <a:endParaRPr lang="es-ES" noProof="0" dirty="0"/>
          </a:p>
        </p:txBody>
      </p:sp>
    </p:spTree>
    <p:extLst>
      <p:ext uri="{BB962C8B-B14F-4D97-AF65-F5344CB8AC3E}">
        <p14:creationId xmlns:p14="http://schemas.microsoft.com/office/powerpoint/2010/main" val="394903295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3D86B4-E4D8-9912-16E9-D56265A2A3B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posición de imagen 2">
            <a:extLst>
              <a:ext uri="{FF2B5EF4-FFF2-40B4-BE49-F238E27FC236}">
                <a16:creationId xmlns:a16="http://schemas.microsoft.com/office/drawing/2014/main" id="{227BE0C7-E6C0-53F8-FA31-1AF1AA9FA5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Marcador de texto 3">
            <a:extLst>
              <a:ext uri="{FF2B5EF4-FFF2-40B4-BE49-F238E27FC236}">
                <a16:creationId xmlns:a16="http://schemas.microsoft.com/office/drawing/2014/main" id="{E12912EB-0ACF-9305-0389-5B499080E9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C668844-EC6C-271D-132D-DF94E21BF2F9}"/>
              </a:ext>
            </a:extLst>
          </p:cNvPr>
          <p:cNvSpPr>
            <a:spLocks noGrp="1"/>
          </p:cNvSpPr>
          <p:nvPr>
            <p:ph type="dt" sz="half" idx="10"/>
          </p:nvPr>
        </p:nvSpPr>
        <p:spPr/>
        <p:txBody>
          <a:bodyPr/>
          <a:lstStyle/>
          <a:p>
            <a:pPr rtl="0"/>
            <a:fld id="{3A395992-2030-4B1D-B418-D498AFCFA3BC}" type="datetime1">
              <a:rPr lang="es-ES" noProof="0" smtClean="0"/>
              <a:t>19/03/2024</a:t>
            </a:fld>
            <a:endParaRPr lang="es-ES" noProof="0" dirty="0"/>
          </a:p>
        </p:txBody>
      </p:sp>
      <p:sp>
        <p:nvSpPr>
          <p:cNvPr id="6" name="Marcador de pie de página 5">
            <a:extLst>
              <a:ext uri="{FF2B5EF4-FFF2-40B4-BE49-F238E27FC236}">
                <a16:creationId xmlns:a16="http://schemas.microsoft.com/office/drawing/2014/main" id="{3F6E80E3-9577-4F82-660F-92F0578E2034}"/>
              </a:ext>
            </a:extLst>
          </p:cNvPr>
          <p:cNvSpPr>
            <a:spLocks noGrp="1"/>
          </p:cNvSpPr>
          <p:nvPr>
            <p:ph type="ftr" sz="quarter" idx="11"/>
          </p:nvPr>
        </p:nvSpPr>
        <p:spPr/>
        <p:txBody>
          <a:bodyPr/>
          <a:lstStyle/>
          <a:p>
            <a:pPr rtl="0"/>
            <a:endParaRPr lang="es-ES" noProof="0" dirty="0"/>
          </a:p>
        </p:txBody>
      </p:sp>
      <p:sp>
        <p:nvSpPr>
          <p:cNvPr id="7" name="Marcador de número de diapositiva 6">
            <a:extLst>
              <a:ext uri="{FF2B5EF4-FFF2-40B4-BE49-F238E27FC236}">
                <a16:creationId xmlns:a16="http://schemas.microsoft.com/office/drawing/2014/main" id="{8625D12D-A6B2-E97B-8D92-73B00801096E}"/>
              </a:ext>
            </a:extLst>
          </p:cNvPr>
          <p:cNvSpPr>
            <a:spLocks noGrp="1"/>
          </p:cNvSpPr>
          <p:nvPr>
            <p:ph type="sldNum" sz="quarter" idx="12"/>
          </p:nvPr>
        </p:nvSpPr>
        <p:spPr/>
        <p:txBody>
          <a:bodyPr/>
          <a:lstStyle/>
          <a:p>
            <a:pPr rtl="0"/>
            <a:fld id="{3A98EE3D-8CD1-4C3F-BD1C-C98C9596463C}" type="slidenum">
              <a:rPr lang="es-ES" noProof="0" smtClean="0"/>
              <a:t>‹Nº›</a:t>
            </a:fld>
            <a:endParaRPr lang="es-ES" noProof="0" dirty="0"/>
          </a:p>
        </p:txBody>
      </p:sp>
    </p:spTree>
    <p:extLst>
      <p:ext uri="{BB962C8B-B14F-4D97-AF65-F5344CB8AC3E}">
        <p14:creationId xmlns:p14="http://schemas.microsoft.com/office/powerpoint/2010/main" val="259918569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DE1BE10-C466-3854-D430-7ACD648871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328A551C-C3DF-2087-835F-0C01E743FE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BE5E1C79-A7EF-628A-9630-286EC263CB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pPr rtl="0"/>
            <a:fld id="{3A395992-2030-4B1D-B418-D498AFCFA3BC}" type="datetime1">
              <a:rPr lang="es-ES" noProof="0" smtClean="0"/>
              <a:t>19/03/2024</a:t>
            </a:fld>
            <a:endParaRPr lang="es-ES" noProof="0" dirty="0"/>
          </a:p>
        </p:txBody>
      </p:sp>
      <p:sp>
        <p:nvSpPr>
          <p:cNvPr id="5" name="Marcador de pie de página 4">
            <a:extLst>
              <a:ext uri="{FF2B5EF4-FFF2-40B4-BE49-F238E27FC236}">
                <a16:creationId xmlns:a16="http://schemas.microsoft.com/office/drawing/2014/main" id="{4ED9716E-BCFB-E583-923C-FC20CEB29D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pPr rtl="0"/>
            <a:endParaRPr lang="es-ES" noProof="0" dirty="0"/>
          </a:p>
        </p:txBody>
      </p:sp>
      <p:sp>
        <p:nvSpPr>
          <p:cNvPr id="6" name="Marcador de número de diapositiva 5">
            <a:extLst>
              <a:ext uri="{FF2B5EF4-FFF2-40B4-BE49-F238E27FC236}">
                <a16:creationId xmlns:a16="http://schemas.microsoft.com/office/drawing/2014/main" id="{AA960C43-6483-5C6A-3C64-60C7D57F27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pPr rtl="0"/>
            <a:fld id="{3A98EE3D-8CD1-4C3F-BD1C-C98C9596463C}" type="slidenum">
              <a:rPr lang="es-ES" noProof="0" smtClean="0"/>
              <a:t>‹Nº›</a:t>
            </a:fld>
            <a:endParaRPr lang="es-ES" noProof="0" dirty="0"/>
          </a:p>
        </p:txBody>
      </p:sp>
    </p:spTree>
    <p:extLst>
      <p:ext uri="{BB962C8B-B14F-4D97-AF65-F5344CB8AC3E}">
        <p14:creationId xmlns:p14="http://schemas.microsoft.com/office/powerpoint/2010/main" val="236241903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hyperlink" Target="mailto:reclutamiento.rh@ucr.ac.cr" TargetMode="External"/><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1.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8.png"/><Relationship Id="rId7" Type="http://schemas.openxmlformats.org/officeDocument/2006/relationships/diagramColors" Target="../diagrams/colors8.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1.xml"/><Relationship Id="rId7" Type="http://schemas.openxmlformats.org/officeDocument/2006/relationships/image" Target="../media/image10.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2.xml"/><Relationship Id="rId7" Type="http://schemas.openxmlformats.org/officeDocument/2006/relationships/image" Target="../media/image10.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jp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B2EA78-AEB3-469B-9025-3B17201A457B}"/>
              </a:ext>
            </a:extLst>
          </p:cNvPr>
          <p:cNvSpPr>
            <a:spLocks noGrp="1"/>
          </p:cNvSpPr>
          <p:nvPr>
            <p:ph type="ctrTitle"/>
          </p:nvPr>
        </p:nvSpPr>
        <p:spPr>
          <a:xfrm>
            <a:off x="6096000" y="2152650"/>
            <a:ext cx="5835540" cy="2060474"/>
          </a:xfrm>
        </p:spPr>
        <p:txBody>
          <a:bodyPr rtlCol="0">
            <a:normAutofit/>
          </a:bodyPr>
          <a:lstStyle/>
          <a:p>
            <a:pPr algn="ctr"/>
            <a:r>
              <a:rPr lang="es-ES" sz="4000" b="1" dirty="0">
                <a:solidFill>
                  <a:srgbClr val="002060"/>
                </a:solidFill>
                <a:latin typeface="Algerian" panose="04020705040A02060702" pitchFamily="82" charset="0"/>
              </a:rPr>
              <a:t>Inclusión de datos en el currículo digital</a:t>
            </a:r>
          </a:p>
        </p:txBody>
      </p:sp>
      <p:sp>
        <p:nvSpPr>
          <p:cNvPr id="5" name="Diagrama de flujo: documento 4">
            <a:extLst>
              <a:ext uri="{FF2B5EF4-FFF2-40B4-BE49-F238E27FC236}">
                <a16:creationId xmlns:a16="http://schemas.microsoft.com/office/drawing/2014/main" id="{D10EA867-9CAA-A53A-6500-C23E5B9F3F8A}"/>
              </a:ext>
            </a:extLst>
          </p:cNvPr>
          <p:cNvSpPr/>
          <p:nvPr/>
        </p:nvSpPr>
        <p:spPr>
          <a:xfrm>
            <a:off x="0" y="0"/>
            <a:ext cx="12192000" cy="1453582"/>
          </a:xfrm>
          <a:prstGeom prst="flowChartDocument">
            <a:avLst/>
          </a:prstGeom>
          <a:blipFill>
            <a:blip r:embed="rId3"/>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Diagrama de flujo: conector 10">
            <a:extLst>
              <a:ext uri="{FF2B5EF4-FFF2-40B4-BE49-F238E27FC236}">
                <a16:creationId xmlns:a16="http://schemas.microsoft.com/office/drawing/2014/main" id="{0DD9411D-F957-4F65-0F3C-3E1E6A299F83}"/>
              </a:ext>
            </a:extLst>
          </p:cNvPr>
          <p:cNvSpPr/>
          <p:nvPr/>
        </p:nvSpPr>
        <p:spPr>
          <a:xfrm>
            <a:off x="1227094" y="2325638"/>
            <a:ext cx="4200313" cy="3774972"/>
          </a:xfrm>
          <a:prstGeom prst="flowChartConnector">
            <a:avLst/>
          </a:prstGeom>
          <a:blipFill>
            <a:blip r:embed="rId4"/>
            <a:stretch>
              <a:fillRect/>
            </a:stretch>
          </a:blipFill>
          <a:ln w="76200">
            <a:noFill/>
          </a:ln>
          <a:effectLst/>
          <a:scene3d>
            <a:camera prst="orthographicFront">
              <a:rot lat="0" lon="0" rev="0"/>
            </a:camera>
            <a:lightRig rig="contrasting" dir="t">
              <a:rot lat="0" lon="0" rev="7800000"/>
            </a:lightRig>
          </a:scene3d>
          <a:sp3d>
            <a:bevelT w="139700" h="1397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9" name="Título 1">
            <a:extLst>
              <a:ext uri="{FF2B5EF4-FFF2-40B4-BE49-F238E27FC236}">
                <a16:creationId xmlns:a16="http://schemas.microsoft.com/office/drawing/2014/main" id="{513A4775-36F2-1ED9-D28C-D26DDBF7BA93}"/>
              </a:ext>
            </a:extLst>
          </p:cNvPr>
          <p:cNvSpPr txBox="1">
            <a:spLocks/>
          </p:cNvSpPr>
          <p:nvPr/>
        </p:nvSpPr>
        <p:spPr>
          <a:xfrm>
            <a:off x="6356460" y="4313639"/>
            <a:ext cx="5835540" cy="1090779"/>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8000" kern="1200" spc="-50" baseline="0">
                <a:solidFill>
                  <a:schemeClr val="tx1">
                    <a:lumMod val="85000"/>
                    <a:lumOff val="15000"/>
                  </a:schemeClr>
                </a:solidFill>
                <a:latin typeface="+mj-lt"/>
                <a:ea typeface="+mj-ea"/>
                <a:cs typeface="+mj-cs"/>
              </a:defRPr>
            </a:lvl1pPr>
          </a:lstStyle>
          <a:p>
            <a:pPr algn="ctr"/>
            <a:r>
              <a:rPr lang="es-ES" sz="2400" b="1" dirty="0">
                <a:solidFill>
                  <a:srgbClr val="002060"/>
                </a:solidFill>
                <a:latin typeface="Baguet Script" panose="020F0502020204030204" pitchFamily="2" charset="0"/>
              </a:rPr>
              <a:t>Unidad de Reclutamiento y Selección</a:t>
            </a:r>
          </a:p>
          <a:p>
            <a:pPr algn="ctr"/>
            <a:r>
              <a:rPr lang="es-ES" sz="2400" b="1" dirty="0">
                <a:solidFill>
                  <a:srgbClr val="002060"/>
                </a:solidFill>
                <a:latin typeface="Baguet Script" panose="020F0502020204030204" pitchFamily="2" charset="0"/>
              </a:rPr>
              <a:t>Área de Desarrollo Humano</a:t>
            </a:r>
          </a:p>
        </p:txBody>
      </p:sp>
    </p:spTree>
    <p:extLst>
      <p:ext uri="{BB962C8B-B14F-4D97-AF65-F5344CB8AC3E}">
        <p14:creationId xmlns:p14="http://schemas.microsoft.com/office/powerpoint/2010/main" val="89591584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2999EB-C569-0C52-4A02-3FB902935B2B}"/>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67B74530-CA7C-E881-09F9-7D69ACB0CAD8}"/>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026" name="Picture 2" descr="Atención">
            <a:extLst>
              <a:ext uri="{FF2B5EF4-FFF2-40B4-BE49-F238E27FC236}">
                <a16:creationId xmlns:a16="http://schemas.microsoft.com/office/drawing/2014/main" id="{FDFFC122-E9C8-C525-9AC4-0D2F699392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766" y="928311"/>
            <a:ext cx="1846384" cy="1376739"/>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id="{DCF1B8B0-DF42-9065-E4C0-C87F74747DA2}"/>
              </a:ext>
            </a:extLst>
          </p:cNvPr>
          <p:cNvSpPr/>
          <p:nvPr/>
        </p:nvSpPr>
        <p:spPr>
          <a:xfrm>
            <a:off x="2724150" y="1257984"/>
            <a:ext cx="7962900"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CONSIDERE LO SIGUIENTE:</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graphicFrame>
        <p:nvGraphicFramePr>
          <p:cNvPr id="6" name="Marcador de contenido 5">
            <a:extLst>
              <a:ext uri="{FF2B5EF4-FFF2-40B4-BE49-F238E27FC236}">
                <a16:creationId xmlns:a16="http://schemas.microsoft.com/office/drawing/2014/main" id="{6BDD5D48-FAEB-C10F-692D-B9BD035AE222}"/>
              </a:ext>
            </a:extLst>
          </p:cNvPr>
          <p:cNvGraphicFramePr>
            <a:graphicFrameLocks noGrp="1"/>
          </p:cNvGraphicFramePr>
          <p:nvPr>
            <p:ph idx="1"/>
            <p:extLst>
              <p:ext uri="{D42A27DB-BD31-4B8C-83A1-F6EECF244321}">
                <p14:modId xmlns:p14="http://schemas.microsoft.com/office/powerpoint/2010/main" val="1135854808"/>
              </p:ext>
            </p:extLst>
          </p:nvPr>
        </p:nvGraphicFramePr>
        <p:xfrm>
          <a:off x="838200" y="2233988"/>
          <a:ext cx="10515600" cy="3942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Imagen 1">
            <a:extLst>
              <a:ext uri="{FF2B5EF4-FFF2-40B4-BE49-F238E27FC236}">
                <a16:creationId xmlns:a16="http://schemas.microsoft.com/office/drawing/2014/main" id="{7C9B0A07-5373-F728-E222-5EAE3DE0BFE6}"/>
              </a:ext>
            </a:extLst>
          </p:cNvPr>
          <p:cNvPicPr>
            <a:picLocks noChangeAspect="1"/>
          </p:cNvPicPr>
          <p:nvPr/>
        </p:nvPicPr>
        <p:blipFill>
          <a:blip r:embed="rId8"/>
          <a:stretch>
            <a:fillRect/>
          </a:stretch>
        </p:blipFill>
        <p:spPr>
          <a:xfrm>
            <a:off x="306267" y="117987"/>
            <a:ext cx="3498818" cy="604684"/>
          </a:xfrm>
          <a:prstGeom prst="rect">
            <a:avLst/>
          </a:prstGeom>
        </p:spPr>
      </p:pic>
    </p:spTree>
    <p:extLst>
      <p:ext uri="{BB962C8B-B14F-4D97-AF65-F5344CB8AC3E}">
        <p14:creationId xmlns:p14="http://schemas.microsoft.com/office/powerpoint/2010/main" val="190095481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DA2C3E-7581-4DEA-2B1D-9B18F02EDFE2}"/>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92C62633-CEA6-B610-1A1D-DE69E7EED936}"/>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026" name="Picture 2" descr="Atención">
            <a:extLst>
              <a:ext uri="{FF2B5EF4-FFF2-40B4-BE49-F238E27FC236}">
                <a16:creationId xmlns:a16="http://schemas.microsoft.com/office/drawing/2014/main" id="{D121E0E7-6A03-F137-9AE2-F444F74521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766" y="928311"/>
            <a:ext cx="1846384" cy="1376739"/>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id="{22CD080C-B613-EAF9-CC7B-CD7DCDAD87C1}"/>
              </a:ext>
            </a:extLst>
          </p:cNvPr>
          <p:cNvSpPr/>
          <p:nvPr/>
        </p:nvSpPr>
        <p:spPr>
          <a:xfrm>
            <a:off x="2724150" y="1257984"/>
            <a:ext cx="7962900"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CONSIDERE LO SIGUIENTE:</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graphicFrame>
        <p:nvGraphicFramePr>
          <p:cNvPr id="6" name="Marcador de contenido 5">
            <a:extLst>
              <a:ext uri="{FF2B5EF4-FFF2-40B4-BE49-F238E27FC236}">
                <a16:creationId xmlns:a16="http://schemas.microsoft.com/office/drawing/2014/main" id="{C1EB2AD3-9A79-145C-7A64-78C09DE9A622}"/>
              </a:ext>
            </a:extLst>
          </p:cNvPr>
          <p:cNvGraphicFramePr>
            <a:graphicFrameLocks noGrp="1"/>
          </p:cNvGraphicFramePr>
          <p:nvPr>
            <p:ph idx="1"/>
            <p:extLst>
              <p:ext uri="{D42A27DB-BD31-4B8C-83A1-F6EECF244321}">
                <p14:modId xmlns:p14="http://schemas.microsoft.com/office/powerpoint/2010/main" val="2398060586"/>
              </p:ext>
            </p:extLst>
          </p:nvPr>
        </p:nvGraphicFramePr>
        <p:xfrm>
          <a:off x="838200" y="2233988"/>
          <a:ext cx="10515600" cy="3942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Imagen 1">
            <a:extLst>
              <a:ext uri="{FF2B5EF4-FFF2-40B4-BE49-F238E27FC236}">
                <a16:creationId xmlns:a16="http://schemas.microsoft.com/office/drawing/2014/main" id="{3F6C0579-69B8-1320-002A-435755DA1D5C}"/>
              </a:ext>
            </a:extLst>
          </p:cNvPr>
          <p:cNvPicPr>
            <a:picLocks noChangeAspect="1"/>
          </p:cNvPicPr>
          <p:nvPr/>
        </p:nvPicPr>
        <p:blipFill>
          <a:blip r:embed="rId8"/>
          <a:stretch>
            <a:fillRect/>
          </a:stretch>
        </p:blipFill>
        <p:spPr>
          <a:xfrm>
            <a:off x="306267" y="117987"/>
            <a:ext cx="3498818" cy="604684"/>
          </a:xfrm>
          <a:prstGeom prst="rect">
            <a:avLst/>
          </a:prstGeom>
        </p:spPr>
      </p:pic>
    </p:spTree>
    <p:extLst>
      <p:ext uri="{BB962C8B-B14F-4D97-AF65-F5344CB8AC3E}">
        <p14:creationId xmlns:p14="http://schemas.microsoft.com/office/powerpoint/2010/main" val="13015822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8E6577-0012-43E9-7A01-7C2D1BCAD5CA}"/>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99FFE214-A5AC-3DD6-8BA7-A80AAD06A360}"/>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81E5CC96-DD19-7215-DE2E-C2D78B441A05}"/>
              </a:ext>
            </a:extLst>
          </p:cNvPr>
          <p:cNvSpPr/>
          <p:nvPr/>
        </p:nvSpPr>
        <p:spPr>
          <a:xfrm>
            <a:off x="812848" y="972624"/>
            <a:ext cx="7124700"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COLEGIOS PROFESIONALES</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3" name="Marcador de contenido 2">
            <a:extLst>
              <a:ext uri="{FF2B5EF4-FFF2-40B4-BE49-F238E27FC236}">
                <a16:creationId xmlns:a16="http://schemas.microsoft.com/office/drawing/2014/main" id="{7E440380-5341-8902-003B-3772B4C467DF}"/>
              </a:ext>
            </a:extLst>
          </p:cNvPr>
          <p:cNvSpPr>
            <a:spLocks noGrp="1"/>
          </p:cNvSpPr>
          <p:nvPr>
            <p:ph idx="1"/>
          </p:nvPr>
        </p:nvSpPr>
        <p:spPr>
          <a:xfrm>
            <a:off x="868474" y="1706010"/>
            <a:ext cx="10537486" cy="857250"/>
          </a:xfrm>
        </p:spPr>
        <p:txBody>
          <a:bodyPr>
            <a:noAutofit/>
          </a:bodyPr>
          <a:lstStyle/>
          <a:p>
            <a:r>
              <a:rPr lang="es-CR" sz="1900" dirty="0"/>
              <a:t>Si usted se encuentra incorporado a un Colegio Profesional, haga un “clic” en el módulo de Formación y Empleo, seleccione la opción de “Colegios Profesionales” y posteriormente el botón de “Agregar”:</a:t>
            </a:r>
          </a:p>
        </p:txBody>
      </p:sp>
      <p:pic>
        <p:nvPicPr>
          <p:cNvPr id="4" name="Imagen 3">
            <a:extLst>
              <a:ext uri="{FF2B5EF4-FFF2-40B4-BE49-F238E27FC236}">
                <a16:creationId xmlns:a16="http://schemas.microsoft.com/office/drawing/2014/main" id="{94BDB856-C3BC-2F73-75B4-394B703F525A}"/>
              </a:ext>
            </a:extLst>
          </p:cNvPr>
          <p:cNvPicPr>
            <a:picLocks noChangeAspect="1"/>
          </p:cNvPicPr>
          <p:nvPr/>
        </p:nvPicPr>
        <p:blipFill>
          <a:blip r:embed="rId2"/>
          <a:stretch>
            <a:fillRect/>
          </a:stretch>
        </p:blipFill>
        <p:spPr>
          <a:xfrm rot="20852340">
            <a:off x="1176043" y="2808299"/>
            <a:ext cx="3496581" cy="3111911"/>
          </a:xfrm>
          <a:prstGeom prst="rect">
            <a:avLst/>
          </a:prstGeom>
          <a:scene3d>
            <a:camera prst="orthographicFront"/>
            <a:lightRig rig="threePt" dir="t"/>
          </a:scene3d>
          <a:sp3d>
            <a:bevelT/>
            <a:bevelB prst="relaxedInset"/>
          </a:sp3d>
        </p:spPr>
      </p:pic>
      <p:sp>
        <p:nvSpPr>
          <p:cNvPr id="8" name="Marcador de contenido 2">
            <a:extLst>
              <a:ext uri="{FF2B5EF4-FFF2-40B4-BE49-F238E27FC236}">
                <a16:creationId xmlns:a16="http://schemas.microsoft.com/office/drawing/2014/main" id="{62830310-0926-3586-4602-6DA468782502}"/>
              </a:ext>
            </a:extLst>
          </p:cNvPr>
          <p:cNvSpPr txBox="1">
            <a:spLocks/>
          </p:cNvSpPr>
          <p:nvPr/>
        </p:nvSpPr>
        <p:spPr>
          <a:xfrm>
            <a:off x="6096000" y="2523634"/>
            <a:ext cx="5435662" cy="401364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R" sz="1700" dirty="0"/>
              <a:t>Seleccione el nombre del Colegio Profesional en el cual está incorporado.</a:t>
            </a:r>
          </a:p>
          <a:p>
            <a:r>
              <a:rPr lang="es-CR" sz="1700" dirty="0"/>
              <a:t>Indique en la opción de “fecha de inscripción”,</a:t>
            </a:r>
            <a:r>
              <a:rPr lang="es-CR" sz="1700" b="1" dirty="0">
                <a:solidFill>
                  <a:srgbClr val="FF0000"/>
                </a:solidFill>
              </a:rPr>
              <a:t> la fecha en la cual fue juramentado</a:t>
            </a:r>
            <a:r>
              <a:rPr lang="es-CR" sz="1700" dirty="0"/>
              <a:t> en el Colegio Profesional, según la certificación que le emitan.</a:t>
            </a:r>
          </a:p>
          <a:p>
            <a:r>
              <a:rPr lang="es-CR" sz="1700" dirty="0"/>
              <a:t>Presente la certificación del Colegio Profesional en la Unidad de Reclutamiento y Selección o remítala al correo </a:t>
            </a:r>
            <a:r>
              <a:rPr lang="es-CR" sz="1700" dirty="0">
                <a:hlinkClick r:id="rId3"/>
              </a:rPr>
              <a:t>reclutamiento.rh@ucr.ac.cr</a:t>
            </a:r>
            <a:r>
              <a:rPr lang="es-CR" sz="1700" dirty="0"/>
              <a:t> con la Declaración Jurada que corresponde (Ver Circular n°ORH-16-2020).</a:t>
            </a:r>
          </a:p>
          <a:p>
            <a:r>
              <a:rPr lang="es-CR" sz="1700" dirty="0"/>
              <a:t>Recuerde que para cumplir con este requisito debe estar juramentado en el Colegio respectivo.</a:t>
            </a:r>
          </a:p>
          <a:p>
            <a:r>
              <a:rPr lang="es-CR" sz="1700" dirty="0"/>
              <a:t>Tenga en cuenta que el rebajo de colegiatura por planilla es un servicio de la Oficina de Recursos Humanos. </a:t>
            </a:r>
          </a:p>
          <a:p>
            <a:endParaRPr lang="es-CR" sz="1800" dirty="0"/>
          </a:p>
        </p:txBody>
      </p:sp>
      <p:sp>
        <p:nvSpPr>
          <p:cNvPr id="9" name="Flecha: a la derecha 8">
            <a:extLst>
              <a:ext uri="{FF2B5EF4-FFF2-40B4-BE49-F238E27FC236}">
                <a16:creationId xmlns:a16="http://schemas.microsoft.com/office/drawing/2014/main" id="{36C3E67C-B34E-3598-B9FB-3A2B67CC1A95}"/>
              </a:ext>
            </a:extLst>
          </p:cNvPr>
          <p:cNvSpPr/>
          <p:nvPr/>
        </p:nvSpPr>
        <p:spPr>
          <a:xfrm>
            <a:off x="4840876" y="3952638"/>
            <a:ext cx="771830" cy="4116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2" name="Imagen 1">
            <a:extLst>
              <a:ext uri="{FF2B5EF4-FFF2-40B4-BE49-F238E27FC236}">
                <a16:creationId xmlns:a16="http://schemas.microsoft.com/office/drawing/2014/main" id="{7A760C76-A760-EC91-9021-D6246D610FBB}"/>
              </a:ext>
            </a:extLst>
          </p:cNvPr>
          <p:cNvPicPr>
            <a:picLocks noChangeAspect="1"/>
          </p:cNvPicPr>
          <p:nvPr/>
        </p:nvPicPr>
        <p:blipFill>
          <a:blip r:embed="rId4"/>
          <a:stretch>
            <a:fillRect/>
          </a:stretch>
        </p:blipFill>
        <p:spPr>
          <a:xfrm>
            <a:off x="306267" y="117987"/>
            <a:ext cx="3498818" cy="604684"/>
          </a:xfrm>
          <a:prstGeom prst="rect">
            <a:avLst/>
          </a:prstGeom>
        </p:spPr>
      </p:pic>
    </p:spTree>
    <p:extLst>
      <p:ext uri="{BB962C8B-B14F-4D97-AF65-F5344CB8AC3E}">
        <p14:creationId xmlns:p14="http://schemas.microsoft.com/office/powerpoint/2010/main" val="1292020176"/>
      </p:ext>
    </p:extLst>
  </p:cSld>
  <p:clrMapOvr>
    <a:masterClrMapping/>
  </p:clrMapOvr>
  <p:transition spd="slow">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5FB716-29D6-CE01-BCE8-79246EF42A48}"/>
            </a:ext>
          </a:extLst>
        </p:cNvPr>
        <p:cNvGrpSpPr/>
        <p:nvPr/>
      </p:nvGrpSpPr>
      <p:grpSpPr>
        <a:xfrm>
          <a:off x="0" y="0"/>
          <a:ext cx="0" cy="0"/>
          <a:chOff x="0" y="0"/>
          <a:chExt cx="0" cy="0"/>
        </a:xfrm>
      </p:grpSpPr>
      <p:pic>
        <p:nvPicPr>
          <p:cNvPr id="5" name="Imagen 4">
            <a:extLst>
              <a:ext uri="{FF2B5EF4-FFF2-40B4-BE49-F238E27FC236}">
                <a16:creationId xmlns:a16="http://schemas.microsoft.com/office/drawing/2014/main" id="{C7A6F732-261A-6150-C7FA-5238056B2122}"/>
              </a:ext>
            </a:extLst>
          </p:cNvPr>
          <p:cNvPicPr>
            <a:picLocks noChangeAspect="1"/>
          </p:cNvPicPr>
          <p:nvPr/>
        </p:nvPicPr>
        <p:blipFill>
          <a:blip r:embed="rId2"/>
          <a:stretch>
            <a:fillRect/>
          </a:stretch>
        </p:blipFill>
        <p:spPr>
          <a:xfrm>
            <a:off x="8204462" y="2641941"/>
            <a:ext cx="3647768" cy="3925008"/>
          </a:xfrm>
          <a:prstGeom prst="rect">
            <a:avLst/>
          </a:prstGeom>
          <a:ln>
            <a:noFill/>
          </a:ln>
          <a:effectLst>
            <a:outerShdw blurRad="190500" algn="tl" rotWithShape="0">
              <a:srgbClr val="000000">
                <a:alpha val="70000"/>
              </a:srgbClr>
            </a:outerShdw>
          </a:effectLst>
        </p:spPr>
      </p:pic>
      <p:sp>
        <p:nvSpPr>
          <p:cNvPr id="12" name="Diagrama de flujo: documento 11">
            <a:extLst>
              <a:ext uri="{FF2B5EF4-FFF2-40B4-BE49-F238E27FC236}">
                <a16:creationId xmlns:a16="http://schemas.microsoft.com/office/drawing/2014/main" id="{D017788C-9B3C-BEDF-1D0F-90EC7E2D6EC2}"/>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66C4847E-9AAE-7877-4DBF-E9BCD9EEF367}"/>
              </a:ext>
            </a:extLst>
          </p:cNvPr>
          <p:cNvSpPr/>
          <p:nvPr/>
        </p:nvSpPr>
        <p:spPr>
          <a:xfrm>
            <a:off x="812848" y="972624"/>
            <a:ext cx="7124700"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CURSOS Y CERTIFICACIONES</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3" name="Marcador de contenido 2">
            <a:extLst>
              <a:ext uri="{FF2B5EF4-FFF2-40B4-BE49-F238E27FC236}">
                <a16:creationId xmlns:a16="http://schemas.microsoft.com/office/drawing/2014/main" id="{C3F7798A-7E12-8ADA-3266-D889013AF569}"/>
              </a:ext>
            </a:extLst>
          </p:cNvPr>
          <p:cNvSpPr>
            <a:spLocks noGrp="1"/>
          </p:cNvSpPr>
          <p:nvPr>
            <p:ph idx="1"/>
          </p:nvPr>
        </p:nvSpPr>
        <p:spPr>
          <a:xfrm>
            <a:off x="479560" y="1748324"/>
            <a:ext cx="9711576" cy="857250"/>
          </a:xfrm>
        </p:spPr>
        <p:txBody>
          <a:bodyPr>
            <a:noAutofit/>
          </a:bodyPr>
          <a:lstStyle/>
          <a:p>
            <a:r>
              <a:rPr lang="es-CR" sz="2000" dirty="0"/>
              <a:t>Haga un “clic”</a:t>
            </a:r>
            <a:r>
              <a:rPr lang="es-ES" sz="2000" dirty="0"/>
              <a:t> en el módulo de Formación y Empleo, seleccione </a:t>
            </a:r>
            <a:r>
              <a:rPr lang="es-CR" sz="2000" dirty="0"/>
              <a:t>la opción de “Cursos y Certificaciones” y posteriormente el botón de “Agregar”.  Seguidamente seleccione en tipo la opción de “Curso”:</a:t>
            </a:r>
          </a:p>
        </p:txBody>
      </p:sp>
      <p:sp>
        <p:nvSpPr>
          <p:cNvPr id="10" name="Marcador de contenido 2">
            <a:extLst>
              <a:ext uri="{FF2B5EF4-FFF2-40B4-BE49-F238E27FC236}">
                <a16:creationId xmlns:a16="http://schemas.microsoft.com/office/drawing/2014/main" id="{BDA25003-0BCD-AB4F-EB92-BA2C614E69D1}"/>
              </a:ext>
            </a:extLst>
          </p:cNvPr>
          <p:cNvSpPr txBox="1">
            <a:spLocks/>
          </p:cNvSpPr>
          <p:nvPr/>
        </p:nvSpPr>
        <p:spPr>
          <a:xfrm>
            <a:off x="6459793" y="3908323"/>
            <a:ext cx="5078669" cy="272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R" sz="1800" dirty="0"/>
          </a:p>
          <a:p>
            <a:endParaRPr lang="es-CR" sz="1800" dirty="0"/>
          </a:p>
        </p:txBody>
      </p:sp>
      <p:sp>
        <p:nvSpPr>
          <p:cNvPr id="11" name="Marcador de contenido 2">
            <a:extLst>
              <a:ext uri="{FF2B5EF4-FFF2-40B4-BE49-F238E27FC236}">
                <a16:creationId xmlns:a16="http://schemas.microsoft.com/office/drawing/2014/main" id="{8A4C0E28-3A05-527E-8378-F6CA9A903F54}"/>
              </a:ext>
            </a:extLst>
          </p:cNvPr>
          <p:cNvSpPr txBox="1">
            <a:spLocks/>
          </p:cNvSpPr>
          <p:nvPr/>
        </p:nvSpPr>
        <p:spPr>
          <a:xfrm>
            <a:off x="1101056" y="2762153"/>
            <a:ext cx="6636536" cy="380479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R" sz="1800" b="1" dirty="0"/>
              <a:t>Tipo:  </a:t>
            </a:r>
            <a:r>
              <a:rPr lang="es-CR" sz="1800" b="1" dirty="0">
                <a:solidFill>
                  <a:srgbClr val="FF0000"/>
                </a:solidFill>
              </a:rPr>
              <a:t>Curso.  </a:t>
            </a:r>
            <a:r>
              <a:rPr lang="es-CR" sz="1800" dirty="0"/>
              <a:t>Esta opción se utiliza para incluir información relacionada con cursos, talleres, congresos y otros.</a:t>
            </a:r>
          </a:p>
          <a:p>
            <a:r>
              <a:rPr lang="es-CR" sz="1800" b="1" dirty="0"/>
              <a:t>Nombre del curso: </a:t>
            </a:r>
            <a:r>
              <a:rPr lang="es-CR" sz="1800" dirty="0"/>
              <a:t> Indique  el nombre del curso que se visualiza en el título (no utilice comillas ni paréntesis)</a:t>
            </a:r>
          </a:p>
          <a:p>
            <a:r>
              <a:rPr lang="es-CR" sz="1800" b="1" dirty="0"/>
              <a:t>Área del curso</a:t>
            </a:r>
            <a:r>
              <a:rPr lang="es-CR" sz="1800" dirty="0"/>
              <a:t>:  Seleccione el área que corresponde, según la lista que se despliega.</a:t>
            </a:r>
          </a:p>
          <a:p>
            <a:r>
              <a:rPr lang="es-CR" sz="1800" b="1" dirty="0"/>
              <a:t>Institución</a:t>
            </a:r>
            <a:r>
              <a:rPr lang="es-CR" sz="1800" dirty="0"/>
              <a:t>:  Nombre de la entidad que emitió el título.</a:t>
            </a:r>
          </a:p>
          <a:p>
            <a:r>
              <a:rPr lang="es-CR" sz="1800" b="1" dirty="0"/>
              <a:t>Duración del curso</a:t>
            </a:r>
            <a:r>
              <a:rPr lang="es-CR" sz="1800" dirty="0"/>
              <a:t>:  Haga referencia al número de horas del curso, según se visualiza en el título.  </a:t>
            </a:r>
            <a:r>
              <a:rPr lang="es-CR" sz="1800" dirty="0">
                <a:solidFill>
                  <a:srgbClr val="FF0000"/>
                </a:solidFill>
              </a:rPr>
              <a:t>Si éste no indica las horas, debe digitar un cero “0”.</a:t>
            </a:r>
          </a:p>
          <a:p>
            <a:r>
              <a:rPr lang="es-CR" sz="1800" b="1" dirty="0"/>
              <a:t>Fecha del título</a:t>
            </a:r>
            <a:r>
              <a:rPr lang="es-CR" sz="1800" dirty="0"/>
              <a:t>:  Fecha en el que el título fue otorgado.  Ej. Dado el </a:t>
            </a:r>
            <a:r>
              <a:rPr lang="es-CR" sz="1800" u="sng" dirty="0"/>
              <a:t>19/02/2024</a:t>
            </a:r>
          </a:p>
          <a:p>
            <a:endParaRPr lang="es-CR" sz="1800" dirty="0"/>
          </a:p>
        </p:txBody>
      </p:sp>
      <p:pic>
        <p:nvPicPr>
          <p:cNvPr id="16" name="Picture 2" descr="Atención">
            <a:extLst>
              <a:ext uri="{FF2B5EF4-FFF2-40B4-BE49-F238E27FC236}">
                <a16:creationId xmlns:a16="http://schemas.microsoft.com/office/drawing/2014/main" id="{5AC6B4B2-4C21-1CE9-27DD-422601BD52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6766" y="2641941"/>
            <a:ext cx="643676" cy="658164"/>
          </a:xfrm>
          <a:prstGeom prst="rect">
            <a:avLst/>
          </a:prstGeom>
          <a:noFill/>
          <a:extLst>
            <a:ext uri="{909E8E84-426E-40DD-AFC4-6F175D3DCCD1}">
              <a14:hiddenFill xmlns:a14="http://schemas.microsoft.com/office/drawing/2010/main">
                <a:solidFill>
                  <a:srgbClr val="FFFFFF"/>
                </a:solidFill>
              </a14:hiddenFill>
            </a:ext>
          </a:extLst>
        </p:spPr>
      </p:pic>
      <p:sp>
        <p:nvSpPr>
          <p:cNvPr id="6" name="Flecha: hacia la izquierda 5">
            <a:extLst>
              <a:ext uri="{FF2B5EF4-FFF2-40B4-BE49-F238E27FC236}">
                <a16:creationId xmlns:a16="http://schemas.microsoft.com/office/drawing/2014/main" id="{056EF024-5302-9CB8-DD11-55BF061DC11C}"/>
              </a:ext>
            </a:extLst>
          </p:cNvPr>
          <p:cNvSpPr/>
          <p:nvPr/>
        </p:nvSpPr>
        <p:spPr>
          <a:xfrm>
            <a:off x="7309888" y="2792541"/>
            <a:ext cx="427704" cy="327283"/>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7" name="Imagen 6">
            <a:extLst>
              <a:ext uri="{FF2B5EF4-FFF2-40B4-BE49-F238E27FC236}">
                <a16:creationId xmlns:a16="http://schemas.microsoft.com/office/drawing/2014/main" id="{73FBAE7B-B655-0A34-D2D6-73AAC07182FE}"/>
              </a:ext>
            </a:extLst>
          </p:cNvPr>
          <p:cNvPicPr>
            <a:picLocks noChangeAspect="1"/>
          </p:cNvPicPr>
          <p:nvPr/>
        </p:nvPicPr>
        <p:blipFill>
          <a:blip r:embed="rId4"/>
          <a:stretch>
            <a:fillRect/>
          </a:stretch>
        </p:blipFill>
        <p:spPr>
          <a:xfrm>
            <a:off x="306267" y="117987"/>
            <a:ext cx="3498818" cy="604684"/>
          </a:xfrm>
          <a:prstGeom prst="rect">
            <a:avLst/>
          </a:prstGeom>
        </p:spPr>
      </p:pic>
    </p:spTree>
    <p:extLst>
      <p:ext uri="{BB962C8B-B14F-4D97-AF65-F5344CB8AC3E}">
        <p14:creationId xmlns:p14="http://schemas.microsoft.com/office/powerpoint/2010/main" val="32186165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E0FC2-8934-8D54-8148-DEB7EDE2B7F6}"/>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C37F9CC4-165C-DDED-D92D-E02A433A94ED}"/>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0C14A303-2B9D-CD95-C450-AC2563435F24}"/>
              </a:ext>
            </a:extLst>
          </p:cNvPr>
          <p:cNvSpPr/>
          <p:nvPr/>
        </p:nvSpPr>
        <p:spPr>
          <a:xfrm>
            <a:off x="812848" y="972624"/>
            <a:ext cx="7124700"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CURSOS Y CERTIFICACIONES</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3" name="Marcador de contenido 2">
            <a:extLst>
              <a:ext uri="{FF2B5EF4-FFF2-40B4-BE49-F238E27FC236}">
                <a16:creationId xmlns:a16="http://schemas.microsoft.com/office/drawing/2014/main" id="{6D9D44DD-63CC-F26A-8D22-C2C14417F624}"/>
              </a:ext>
            </a:extLst>
          </p:cNvPr>
          <p:cNvSpPr>
            <a:spLocks noGrp="1"/>
          </p:cNvSpPr>
          <p:nvPr>
            <p:ph idx="1"/>
          </p:nvPr>
        </p:nvSpPr>
        <p:spPr>
          <a:xfrm>
            <a:off x="841032" y="1627350"/>
            <a:ext cx="9969910" cy="857250"/>
          </a:xfrm>
        </p:spPr>
        <p:txBody>
          <a:bodyPr>
            <a:noAutofit/>
          </a:bodyPr>
          <a:lstStyle/>
          <a:p>
            <a:r>
              <a:rPr lang="es-CR" sz="1900" dirty="0"/>
              <a:t>Haga un “clic” </a:t>
            </a:r>
            <a:r>
              <a:rPr lang="es-ES" sz="1900" dirty="0"/>
              <a:t>en el módulo de Formación y Empleo, seleccione </a:t>
            </a:r>
            <a:r>
              <a:rPr lang="es-CR" sz="1900" dirty="0"/>
              <a:t>la opción de “Cursos y Certificaciones”, posteriormente de un clic en el botón de “Agregar” y finalmente seleccione en “tipo” la opción de “Certificación”:</a:t>
            </a:r>
          </a:p>
        </p:txBody>
      </p:sp>
      <p:pic>
        <p:nvPicPr>
          <p:cNvPr id="7" name="Imagen 6">
            <a:extLst>
              <a:ext uri="{FF2B5EF4-FFF2-40B4-BE49-F238E27FC236}">
                <a16:creationId xmlns:a16="http://schemas.microsoft.com/office/drawing/2014/main" id="{52702B48-41A0-D2AB-3D8F-2470C6C1BAA6}"/>
              </a:ext>
            </a:extLst>
          </p:cNvPr>
          <p:cNvPicPr>
            <a:picLocks noChangeAspect="1"/>
          </p:cNvPicPr>
          <p:nvPr/>
        </p:nvPicPr>
        <p:blipFill>
          <a:blip r:embed="rId2"/>
          <a:stretch>
            <a:fillRect/>
          </a:stretch>
        </p:blipFill>
        <p:spPr>
          <a:xfrm>
            <a:off x="1279282" y="2523634"/>
            <a:ext cx="4289760" cy="3980405"/>
          </a:xfrm>
          <a:prstGeom prst="rect">
            <a:avLst/>
          </a:prstGeom>
        </p:spPr>
      </p:pic>
      <p:sp>
        <p:nvSpPr>
          <p:cNvPr id="10" name="Marcador de contenido 2">
            <a:extLst>
              <a:ext uri="{FF2B5EF4-FFF2-40B4-BE49-F238E27FC236}">
                <a16:creationId xmlns:a16="http://schemas.microsoft.com/office/drawing/2014/main" id="{FFE651A7-7EBA-1F62-9DF4-A41FDB60D86A}"/>
              </a:ext>
            </a:extLst>
          </p:cNvPr>
          <p:cNvSpPr txBox="1">
            <a:spLocks/>
          </p:cNvSpPr>
          <p:nvPr/>
        </p:nvSpPr>
        <p:spPr>
          <a:xfrm>
            <a:off x="6459793" y="3908323"/>
            <a:ext cx="5078669" cy="272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R" sz="1800" dirty="0"/>
          </a:p>
          <a:p>
            <a:endParaRPr lang="es-CR" sz="1800" dirty="0"/>
          </a:p>
        </p:txBody>
      </p:sp>
      <p:sp>
        <p:nvSpPr>
          <p:cNvPr id="11" name="Marcador de contenido 2">
            <a:extLst>
              <a:ext uri="{FF2B5EF4-FFF2-40B4-BE49-F238E27FC236}">
                <a16:creationId xmlns:a16="http://schemas.microsoft.com/office/drawing/2014/main" id="{0E8EACDB-A672-0520-CB65-7C6D7518CBEC}"/>
              </a:ext>
            </a:extLst>
          </p:cNvPr>
          <p:cNvSpPr txBox="1">
            <a:spLocks/>
          </p:cNvSpPr>
          <p:nvPr/>
        </p:nvSpPr>
        <p:spPr>
          <a:xfrm>
            <a:off x="6096000" y="2711873"/>
            <a:ext cx="5294977" cy="11964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R" sz="1800" b="1" dirty="0"/>
              <a:t>Tipo:  </a:t>
            </a:r>
            <a:r>
              <a:rPr lang="es-CR" sz="1800" b="1" dirty="0">
                <a:solidFill>
                  <a:srgbClr val="FF0000"/>
                </a:solidFill>
              </a:rPr>
              <a:t>Certificación.  </a:t>
            </a:r>
            <a:r>
              <a:rPr lang="es-CR" sz="1800" dirty="0"/>
              <a:t>Esta opción se utiliza únicamente cuando una entidad equipara con un título, los conocimientos adquiridos por una persona, a través de su experiencia.</a:t>
            </a:r>
          </a:p>
        </p:txBody>
      </p:sp>
      <p:sp>
        <p:nvSpPr>
          <p:cNvPr id="15" name="Flecha: a la derecha 14">
            <a:extLst>
              <a:ext uri="{FF2B5EF4-FFF2-40B4-BE49-F238E27FC236}">
                <a16:creationId xmlns:a16="http://schemas.microsoft.com/office/drawing/2014/main" id="{01CA24E8-09C2-600F-BF1E-B17D9D039246}"/>
              </a:ext>
            </a:extLst>
          </p:cNvPr>
          <p:cNvSpPr/>
          <p:nvPr/>
        </p:nvSpPr>
        <p:spPr>
          <a:xfrm rot="20947178">
            <a:off x="5849036" y="2956857"/>
            <a:ext cx="423210" cy="28451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6" name="Picture 2" descr="Atención">
            <a:extLst>
              <a:ext uri="{FF2B5EF4-FFF2-40B4-BE49-F238E27FC236}">
                <a16:creationId xmlns:a16="http://schemas.microsoft.com/office/drawing/2014/main" id="{D962BDF5-9107-FFA6-7802-5723557AD4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9878" y="2811417"/>
            <a:ext cx="643676" cy="658164"/>
          </a:xfrm>
          <a:prstGeom prst="rect">
            <a:avLst/>
          </a:prstGeom>
          <a:noFill/>
          <a:extLst>
            <a:ext uri="{909E8E84-426E-40DD-AFC4-6F175D3DCCD1}">
              <a14:hiddenFill xmlns:a14="http://schemas.microsoft.com/office/drawing/2010/main">
                <a:solidFill>
                  <a:srgbClr val="FFFFFF"/>
                </a:solidFill>
              </a14:hiddenFill>
            </a:ext>
          </a:extLst>
        </p:spPr>
      </p:pic>
      <p:sp>
        <p:nvSpPr>
          <p:cNvPr id="17" name="Marcador de contenido 2">
            <a:extLst>
              <a:ext uri="{FF2B5EF4-FFF2-40B4-BE49-F238E27FC236}">
                <a16:creationId xmlns:a16="http://schemas.microsoft.com/office/drawing/2014/main" id="{C942B13C-D5AB-5F9E-3538-215273D0D910}"/>
              </a:ext>
            </a:extLst>
          </p:cNvPr>
          <p:cNvSpPr txBox="1">
            <a:spLocks/>
          </p:cNvSpPr>
          <p:nvPr/>
        </p:nvSpPr>
        <p:spPr>
          <a:xfrm>
            <a:off x="6060641" y="3758387"/>
            <a:ext cx="5078669" cy="28735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R" sz="1800" b="1" dirty="0"/>
              <a:t>Título: </a:t>
            </a:r>
            <a:r>
              <a:rPr lang="es-CR" sz="1800" dirty="0"/>
              <a:t> Indique  el nombre del título que aparece en el documento.</a:t>
            </a:r>
          </a:p>
          <a:p>
            <a:r>
              <a:rPr lang="es-CR" sz="1800" b="1" dirty="0"/>
              <a:t>Especialidad</a:t>
            </a:r>
            <a:r>
              <a:rPr lang="es-CR" sz="1800" dirty="0"/>
              <a:t>:  Mencione la especialidad que corresponde (Electricidad, metalmecánica, construcción, entre otros).</a:t>
            </a:r>
          </a:p>
          <a:p>
            <a:r>
              <a:rPr lang="es-CR" sz="1800" b="1" dirty="0"/>
              <a:t>Emisor</a:t>
            </a:r>
            <a:r>
              <a:rPr lang="es-CR" sz="1800" dirty="0"/>
              <a:t>:  Nombre de la entidad que emitió el título.</a:t>
            </a:r>
          </a:p>
          <a:p>
            <a:r>
              <a:rPr lang="es-CR" sz="1800" b="1" dirty="0"/>
              <a:t>Fecha de emisión</a:t>
            </a:r>
            <a:r>
              <a:rPr lang="es-CR" sz="1800" dirty="0"/>
              <a:t>:  Fecha en el que el título fue otorgado.  Ej. Dado el </a:t>
            </a:r>
            <a:r>
              <a:rPr lang="es-CR" sz="1800" u="sng" dirty="0"/>
              <a:t>19/02/2024</a:t>
            </a:r>
          </a:p>
        </p:txBody>
      </p:sp>
      <p:pic>
        <p:nvPicPr>
          <p:cNvPr id="2" name="Imagen 1">
            <a:extLst>
              <a:ext uri="{FF2B5EF4-FFF2-40B4-BE49-F238E27FC236}">
                <a16:creationId xmlns:a16="http://schemas.microsoft.com/office/drawing/2014/main" id="{2E82C2EF-CCCA-AB9F-EFCA-034524A6EA39}"/>
              </a:ext>
            </a:extLst>
          </p:cNvPr>
          <p:cNvPicPr>
            <a:picLocks noChangeAspect="1"/>
          </p:cNvPicPr>
          <p:nvPr/>
        </p:nvPicPr>
        <p:blipFill>
          <a:blip r:embed="rId4"/>
          <a:stretch>
            <a:fillRect/>
          </a:stretch>
        </p:blipFill>
        <p:spPr>
          <a:xfrm>
            <a:off x="306267" y="117987"/>
            <a:ext cx="3498818" cy="604684"/>
          </a:xfrm>
          <a:prstGeom prst="rect">
            <a:avLst/>
          </a:prstGeom>
        </p:spPr>
      </p:pic>
    </p:spTree>
    <p:extLst>
      <p:ext uri="{BB962C8B-B14F-4D97-AF65-F5344CB8AC3E}">
        <p14:creationId xmlns:p14="http://schemas.microsoft.com/office/powerpoint/2010/main" val="142491267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F5094C-A095-8686-678C-45FC04485F44}"/>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58CF5822-076C-B3C5-7595-5C53739A6A4D}"/>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9393AF2E-8510-5E2B-1508-D3261A03DB4A}"/>
              </a:ext>
            </a:extLst>
          </p:cNvPr>
          <p:cNvSpPr/>
          <p:nvPr/>
        </p:nvSpPr>
        <p:spPr>
          <a:xfrm>
            <a:off x="812848" y="972624"/>
            <a:ext cx="8626120" cy="553998"/>
          </a:xfrm>
          <a:prstGeom prst="rect">
            <a:avLst/>
          </a:prstGeom>
          <a:noFill/>
        </p:spPr>
        <p:txBody>
          <a:bodyPr wrap="square" lIns="91440" tIns="45720" rIns="91440" bIns="45720">
            <a:spAutoFit/>
          </a:bodyPr>
          <a:lstStyle/>
          <a:p>
            <a:r>
              <a:rPr lang="es-ES" sz="3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ESTUDIOS FORMALES ACADÉMICOS</a:t>
            </a:r>
            <a:endParaRPr lang="es-ES" sz="30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3" name="Marcador de contenido 2">
            <a:extLst>
              <a:ext uri="{FF2B5EF4-FFF2-40B4-BE49-F238E27FC236}">
                <a16:creationId xmlns:a16="http://schemas.microsoft.com/office/drawing/2014/main" id="{DF7AE385-5DE2-96BF-ACA7-09E325ADAB15}"/>
              </a:ext>
            </a:extLst>
          </p:cNvPr>
          <p:cNvSpPr>
            <a:spLocks noGrp="1"/>
          </p:cNvSpPr>
          <p:nvPr>
            <p:ph idx="1"/>
          </p:nvPr>
        </p:nvSpPr>
        <p:spPr>
          <a:xfrm>
            <a:off x="4172652" y="1520915"/>
            <a:ext cx="7601213" cy="857250"/>
          </a:xfrm>
        </p:spPr>
        <p:txBody>
          <a:bodyPr>
            <a:noAutofit/>
          </a:bodyPr>
          <a:lstStyle/>
          <a:p>
            <a:r>
              <a:rPr lang="es-CR" sz="1800" dirty="0"/>
              <a:t>Haga un “clic” en </a:t>
            </a:r>
            <a:r>
              <a:rPr lang="es-ES" sz="1800" dirty="0"/>
              <a:t>en el módulo de Formación y Empleo, elija </a:t>
            </a:r>
            <a:r>
              <a:rPr lang="es-CR" sz="1800" dirty="0"/>
              <a:t>la opción de “Estudios Formales”, posteriormente haga un “clic” en el botón de “Agregar”:</a:t>
            </a:r>
          </a:p>
        </p:txBody>
      </p:sp>
      <p:sp>
        <p:nvSpPr>
          <p:cNvPr id="10" name="Marcador de contenido 2">
            <a:extLst>
              <a:ext uri="{FF2B5EF4-FFF2-40B4-BE49-F238E27FC236}">
                <a16:creationId xmlns:a16="http://schemas.microsoft.com/office/drawing/2014/main" id="{A5D27857-E257-7608-E308-187F3DACE113}"/>
              </a:ext>
            </a:extLst>
          </p:cNvPr>
          <p:cNvSpPr txBox="1">
            <a:spLocks/>
          </p:cNvSpPr>
          <p:nvPr/>
        </p:nvSpPr>
        <p:spPr>
          <a:xfrm>
            <a:off x="6459793" y="3908323"/>
            <a:ext cx="5078669" cy="272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R" sz="1800" dirty="0"/>
          </a:p>
          <a:p>
            <a:endParaRPr lang="es-CR" sz="1800" dirty="0"/>
          </a:p>
        </p:txBody>
      </p:sp>
      <p:sp>
        <p:nvSpPr>
          <p:cNvPr id="11" name="Marcador de contenido 2">
            <a:extLst>
              <a:ext uri="{FF2B5EF4-FFF2-40B4-BE49-F238E27FC236}">
                <a16:creationId xmlns:a16="http://schemas.microsoft.com/office/drawing/2014/main" id="{6B41B911-3C3C-991C-0983-D634A02DFD74}"/>
              </a:ext>
            </a:extLst>
          </p:cNvPr>
          <p:cNvSpPr txBox="1">
            <a:spLocks/>
          </p:cNvSpPr>
          <p:nvPr/>
        </p:nvSpPr>
        <p:spPr>
          <a:xfrm>
            <a:off x="4054666" y="2387408"/>
            <a:ext cx="7601213" cy="42493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R" sz="1800" b="1" dirty="0"/>
              <a:t>Nivel Educativo: </a:t>
            </a:r>
            <a:r>
              <a:rPr lang="es-CR" sz="1800" b="1" dirty="0">
                <a:solidFill>
                  <a:srgbClr val="FF0000"/>
                </a:solidFill>
              </a:rPr>
              <a:t> </a:t>
            </a:r>
            <a:r>
              <a:rPr lang="es-CR" sz="1800" dirty="0"/>
              <a:t>Seleccione el nivel educativo que posee.  Es importante recordar que debe incluir la información desde el nivel educativo más bajo al más alto, cada uno por aparte. </a:t>
            </a:r>
          </a:p>
          <a:p>
            <a:r>
              <a:rPr lang="es-CR" sz="1800" b="1" dirty="0"/>
              <a:t>Institución: </a:t>
            </a:r>
            <a:r>
              <a:rPr lang="es-CR" sz="1800" dirty="0"/>
              <a:t> Indique  el nombre de la entidad que emitió el título. </a:t>
            </a:r>
          </a:p>
          <a:p>
            <a:r>
              <a:rPr lang="es-CR" sz="1800" b="1" dirty="0"/>
              <a:t>Título</a:t>
            </a:r>
            <a:r>
              <a:rPr lang="es-CR" sz="1800" dirty="0"/>
              <a:t>:  Haga mención al nombre del título, tal y como se visualiza en el título que le emitieron.</a:t>
            </a:r>
          </a:p>
          <a:p>
            <a:r>
              <a:rPr lang="es-CR" sz="1800" b="1" dirty="0"/>
              <a:t>Promedio</a:t>
            </a:r>
            <a:r>
              <a:rPr lang="es-CR" sz="1800" dirty="0"/>
              <a:t>:  Esta opción no es obligatoria, sin embargo, puede indicar un aproximado.</a:t>
            </a:r>
          </a:p>
          <a:p>
            <a:r>
              <a:rPr lang="es-CR" sz="1800" b="1" dirty="0"/>
              <a:t>Fecha de título</a:t>
            </a:r>
            <a:r>
              <a:rPr lang="es-CR" sz="1800" dirty="0"/>
              <a:t>: Indique la f</a:t>
            </a:r>
            <a:r>
              <a:rPr kumimoji="0" lang="es-CR" sz="1800" b="0" i="0" u="none" strike="noStrike" kern="1200" cap="none" spc="0" normalizeH="0" baseline="0" noProof="0" dirty="0">
                <a:ln>
                  <a:noFill/>
                </a:ln>
                <a:solidFill>
                  <a:prstClr val="black"/>
                </a:solidFill>
                <a:effectLst/>
                <a:uLnTx/>
                <a:uFillTx/>
                <a:ea typeface="+mn-ea"/>
                <a:cs typeface="+mn-cs"/>
              </a:rPr>
              <a:t>echa en el que el título fue otorgado.  Ej. Si el título indica que fue entregado el </a:t>
            </a:r>
            <a:r>
              <a:rPr kumimoji="0" lang="es-CR" sz="1800" b="0" i="0" u="sng" strike="noStrike" kern="1200" cap="none" spc="0" normalizeH="0" baseline="0" noProof="0" dirty="0">
                <a:ln>
                  <a:noFill/>
                </a:ln>
                <a:solidFill>
                  <a:prstClr val="black"/>
                </a:solidFill>
                <a:effectLst/>
                <a:uLnTx/>
                <a:uFillTx/>
                <a:ea typeface="+mn-ea"/>
                <a:cs typeface="+mn-cs"/>
              </a:rPr>
              <a:t>19/02/2024, </a:t>
            </a:r>
            <a:r>
              <a:rPr kumimoji="0" lang="es-CR" sz="1800" b="0" i="0" strike="noStrike" kern="1200" cap="none" spc="0" normalizeH="0" baseline="0" noProof="0" dirty="0">
                <a:ln>
                  <a:noFill/>
                </a:ln>
                <a:solidFill>
                  <a:prstClr val="black"/>
                </a:solidFill>
                <a:effectLst/>
                <a:uLnTx/>
                <a:uFillTx/>
                <a:ea typeface="+mn-ea"/>
                <a:cs typeface="+mn-cs"/>
              </a:rPr>
              <a:t>esa es la fecha que debe ingresar en el sistema.</a:t>
            </a:r>
            <a:endParaRPr lang="es-CR" sz="1800" dirty="0">
              <a:solidFill>
                <a:srgbClr val="FF0000"/>
              </a:solidFill>
            </a:endParaRPr>
          </a:p>
          <a:p>
            <a:r>
              <a:rPr lang="es-CR" sz="1800" b="1" dirty="0"/>
              <a:t>Año de finalización</a:t>
            </a:r>
            <a:r>
              <a:rPr lang="es-CR" sz="1800" dirty="0"/>
              <a:t>:  Esta opción no es obligatoria, sin embargo, puede indicar el año en el que finalizó los estudios correspondientes al título.</a:t>
            </a:r>
          </a:p>
          <a:p>
            <a:r>
              <a:rPr lang="es-CR" sz="1800" b="1" dirty="0"/>
              <a:t>País</a:t>
            </a:r>
            <a:r>
              <a:rPr lang="es-CR" sz="1800" dirty="0"/>
              <a:t>:  Seleccione el país en el cual fue emitido su título.</a:t>
            </a:r>
          </a:p>
        </p:txBody>
      </p:sp>
      <p:pic>
        <p:nvPicPr>
          <p:cNvPr id="8" name="Imagen 7">
            <a:extLst>
              <a:ext uri="{FF2B5EF4-FFF2-40B4-BE49-F238E27FC236}">
                <a16:creationId xmlns:a16="http://schemas.microsoft.com/office/drawing/2014/main" id="{A2E1C30D-2A41-9755-06A9-4676CEB44B72}"/>
              </a:ext>
            </a:extLst>
          </p:cNvPr>
          <p:cNvPicPr>
            <a:picLocks noChangeAspect="1"/>
          </p:cNvPicPr>
          <p:nvPr/>
        </p:nvPicPr>
        <p:blipFill>
          <a:blip r:embed="rId2"/>
          <a:stretch>
            <a:fillRect/>
          </a:stretch>
        </p:blipFill>
        <p:spPr>
          <a:xfrm>
            <a:off x="812848" y="1776627"/>
            <a:ext cx="3006984" cy="4742159"/>
          </a:xfrm>
          <a:prstGeom prst="rect">
            <a:avLst/>
          </a:prstGeom>
        </p:spPr>
      </p:pic>
      <p:pic>
        <p:nvPicPr>
          <p:cNvPr id="9" name="Imagen 8">
            <a:extLst>
              <a:ext uri="{FF2B5EF4-FFF2-40B4-BE49-F238E27FC236}">
                <a16:creationId xmlns:a16="http://schemas.microsoft.com/office/drawing/2014/main" id="{2E13CD07-7AB7-3273-79FA-F1F37EF7EDC8}"/>
              </a:ext>
            </a:extLst>
          </p:cNvPr>
          <p:cNvPicPr>
            <a:picLocks noChangeAspect="1"/>
          </p:cNvPicPr>
          <p:nvPr/>
        </p:nvPicPr>
        <p:blipFill>
          <a:blip r:embed="rId3"/>
          <a:stretch>
            <a:fillRect/>
          </a:stretch>
        </p:blipFill>
        <p:spPr>
          <a:xfrm>
            <a:off x="306267" y="117987"/>
            <a:ext cx="3498818" cy="604684"/>
          </a:xfrm>
          <a:prstGeom prst="rect">
            <a:avLst/>
          </a:prstGeom>
        </p:spPr>
      </p:pic>
    </p:spTree>
    <p:extLst>
      <p:ext uri="{BB962C8B-B14F-4D97-AF65-F5344CB8AC3E}">
        <p14:creationId xmlns:p14="http://schemas.microsoft.com/office/powerpoint/2010/main" val="28497878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A4F334-17C3-6294-14ED-8B096031F6DF}"/>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62D46BAC-57D5-F201-3386-E87F981B1BA9}"/>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9F55AAE0-B95C-6067-60A1-63CC99A8B157}"/>
              </a:ext>
            </a:extLst>
          </p:cNvPr>
          <p:cNvSpPr/>
          <p:nvPr/>
        </p:nvSpPr>
        <p:spPr>
          <a:xfrm>
            <a:off x="679268" y="1493635"/>
            <a:ext cx="11177592" cy="477054"/>
          </a:xfrm>
          <a:prstGeom prst="rect">
            <a:avLst/>
          </a:prstGeom>
          <a:noFill/>
        </p:spPr>
        <p:txBody>
          <a:bodyPr wrap="square" lIns="91440" tIns="45720" rIns="91440" bIns="45720">
            <a:spAutoFit/>
          </a:bodyPr>
          <a:lstStyle/>
          <a:p>
            <a:r>
              <a:rPr lang="es-ES" sz="25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C</a:t>
            </a:r>
            <a:r>
              <a:rPr lang="es-ES" sz="25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ÓMO PROCEDER EN CASO DE CONSTANCIA O CERTIFICACIÓN?</a:t>
            </a:r>
            <a:endParaRPr lang="es-ES" sz="25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10" name="Marcador de contenido 2">
            <a:extLst>
              <a:ext uri="{FF2B5EF4-FFF2-40B4-BE49-F238E27FC236}">
                <a16:creationId xmlns:a16="http://schemas.microsoft.com/office/drawing/2014/main" id="{5D4BD707-598D-8DBC-6F5A-8D2190171570}"/>
              </a:ext>
            </a:extLst>
          </p:cNvPr>
          <p:cNvSpPr txBox="1">
            <a:spLocks/>
          </p:cNvSpPr>
          <p:nvPr/>
        </p:nvSpPr>
        <p:spPr>
          <a:xfrm>
            <a:off x="6459793" y="3908323"/>
            <a:ext cx="5078669" cy="272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R" sz="1800" dirty="0"/>
          </a:p>
          <a:p>
            <a:endParaRPr lang="es-CR" sz="1800" dirty="0"/>
          </a:p>
        </p:txBody>
      </p:sp>
      <p:sp>
        <p:nvSpPr>
          <p:cNvPr id="11" name="Marcador de contenido 2">
            <a:extLst>
              <a:ext uri="{FF2B5EF4-FFF2-40B4-BE49-F238E27FC236}">
                <a16:creationId xmlns:a16="http://schemas.microsoft.com/office/drawing/2014/main" id="{ED1991F0-F6C9-B090-14EB-8E972B05201B}"/>
              </a:ext>
            </a:extLst>
          </p:cNvPr>
          <p:cNvSpPr txBox="1">
            <a:spLocks/>
          </p:cNvSpPr>
          <p:nvPr/>
        </p:nvSpPr>
        <p:spPr>
          <a:xfrm>
            <a:off x="1091382" y="2151434"/>
            <a:ext cx="10028902" cy="44853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CR" sz="2000" b="0" i="0" u="none" strike="noStrike" kern="1200" cap="none" spc="0" normalizeH="0" baseline="0" noProof="0" dirty="0">
                <a:ln>
                  <a:noFill/>
                </a:ln>
                <a:solidFill>
                  <a:prstClr val="black"/>
                </a:solidFill>
                <a:effectLst/>
                <a:uLnTx/>
                <a:uFillTx/>
                <a:latin typeface="Aptos" panose="02110004020202020204"/>
                <a:ea typeface="+mn-ea"/>
                <a:cs typeface="+mn-cs"/>
              </a:rPr>
              <a:t>Haga un “clic” en la opción de “Estudios Formales”, posteriormente en el botón de “Agregar”:</a:t>
            </a:r>
            <a:endParaRPr lang="es-CR" sz="1800" b="1" dirty="0"/>
          </a:p>
          <a:p>
            <a:r>
              <a:rPr lang="es-CR" sz="1800" b="1" dirty="0"/>
              <a:t>Nivel Educativo: </a:t>
            </a:r>
            <a:r>
              <a:rPr lang="es-CR" sz="1800" b="1" dirty="0">
                <a:solidFill>
                  <a:srgbClr val="FF0000"/>
                </a:solidFill>
              </a:rPr>
              <a:t> </a:t>
            </a:r>
            <a:r>
              <a:rPr lang="es-CR" sz="1800" dirty="0"/>
              <a:t>Seleccione el nivel educativo que posee (Cada nivel por aparte).</a:t>
            </a:r>
          </a:p>
          <a:p>
            <a:r>
              <a:rPr lang="es-CR" sz="1800" b="1" dirty="0"/>
              <a:t>Institución: </a:t>
            </a:r>
            <a:r>
              <a:rPr lang="es-CR" sz="1800" dirty="0"/>
              <a:t> Indique  el nombre de la entidad que emitió la certificación o constancia. </a:t>
            </a:r>
          </a:p>
          <a:p>
            <a:r>
              <a:rPr lang="es-CR" sz="1800" b="1" dirty="0"/>
              <a:t>Título</a:t>
            </a:r>
            <a:r>
              <a:rPr lang="es-CR" sz="1800" dirty="0"/>
              <a:t>:  Indique el número de certificación o constancia que le entregaron y el nivel educativo al que se refiere el documento.  Ej. Certificación n°CTPH-2020-2024 - Bachillerato en Educación Media</a:t>
            </a:r>
          </a:p>
          <a:p>
            <a:r>
              <a:rPr lang="es-CR" sz="1800" b="1" dirty="0"/>
              <a:t>Promedio</a:t>
            </a:r>
            <a:r>
              <a:rPr lang="es-CR" sz="1800" dirty="0"/>
              <a:t>:  Esta opción no es obligatoria, sin embargo, puede indicar un aproximado.</a:t>
            </a:r>
          </a:p>
          <a:p>
            <a:r>
              <a:rPr lang="es-CR" sz="1800" b="1" dirty="0"/>
              <a:t>Fecha de título</a:t>
            </a:r>
            <a:r>
              <a:rPr lang="es-CR" sz="1800" dirty="0"/>
              <a:t>: Indique la f</a:t>
            </a:r>
            <a:r>
              <a:rPr kumimoji="0" lang="es-CR" sz="1800" b="0" i="0" u="none" strike="noStrike" kern="1200" cap="none" spc="0" normalizeH="0" baseline="0" noProof="0" dirty="0">
                <a:ln>
                  <a:noFill/>
                </a:ln>
                <a:solidFill>
                  <a:prstClr val="black"/>
                </a:solidFill>
                <a:effectLst/>
                <a:uLnTx/>
                <a:uFillTx/>
                <a:latin typeface="Aptos" panose="02110004020202020204"/>
                <a:ea typeface="+mn-ea"/>
                <a:cs typeface="+mn-cs"/>
              </a:rPr>
              <a:t>echa en el que la certificación fue emitida.  Ej. Si la certificación o constancia indica que fue entregado el </a:t>
            </a:r>
            <a:r>
              <a:rPr kumimoji="0" lang="es-CR" sz="1800" b="0" i="0" u="sng" strike="noStrike" kern="1200" cap="none" spc="0" normalizeH="0" baseline="0" noProof="0" dirty="0">
                <a:ln>
                  <a:noFill/>
                </a:ln>
                <a:solidFill>
                  <a:prstClr val="black"/>
                </a:solidFill>
                <a:effectLst/>
                <a:uLnTx/>
                <a:uFillTx/>
                <a:latin typeface="Aptos" panose="02110004020202020204"/>
                <a:ea typeface="+mn-ea"/>
                <a:cs typeface="+mn-cs"/>
              </a:rPr>
              <a:t>19/02/2024, </a:t>
            </a:r>
            <a:r>
              <a:rPr kumimoji="0" lang="es-CR" sz="1800" b="0" i="0" strike="noStrike" kern="1200" cap="none" spc="0" normalizeH="0" baseline="0" noProof="0" dirty="0">
                <a:ln>
                  <a:noFill/>
                </a:ln>
                <a:solidFill>
                  <a:prstClr val="black"/>
                </a:solidFill>
                <a:effectLst/>
                <a:uLnTx/>
                <a:uFillTx/>
                <a:latin typeface="Aptos" panose="02110004020202020204"/>
                <a:ea typeface="+mn-ea"/>
                <a:cs typeface="+mn-cs"/>
              </a:rPr>
              <a:t>esa es la fecha que debe ingresar en el sistema.</a:t>
            </a:r>
            <a:endParaRPr lang="es-CR" sz="1800" dirty="0">
              <a:solidFill>
                <a:srgbClr val="FF0000"/>
              </a:solidFill>
            </a:endParaRPr>
          </a:p>
          <a:p>
            <a:r>
              <a:rPr lang="es-CR" sz="1800" b="1" dirty="0"/>
              <a:t>Año de finalización</a:t>
            </a:r>
            <a:r>
              <a:rPr lang="es-CR" sz="1800" dirty="0"/>
              <a:t>:  Esta opción no es obligatoria, sin embargo, puede indicar el año en el que finalizó los estudios.</a:t>
            </a:r>
          </a:p>
          <a:p>
            <a:r>
              <a:rPr lang="es-CR" sz="1800" b="1" dirty="0"/>
              <a:t>País</a:t>
            </a:r>
            <a:r>
              <a:rPr lang="es-CR" sz="1800" dirty="0"/>
              <a:t>:  Seleccione el país en el cual fue emitida la constancia o certificación.</a:t>
            </a:r>
          </a:p>
        </p:txBody>
      </p:sp>
      <p:pic>
        <p:nvPicPr>
          <p:cNvPr id="2" name="Imagen 1">
            <a:extLst>
              <a:ext uri="{FF2B5EF4-FFF2-40B4-BE49-F238E27FC236}">
                <a16:creationId xmlns:a16="http://schemas.microsoft.com/office/drawing/2014/main" id="{A0ED17E2-F839-A776-AB6A-E47E766A2D7E}"/>
              </a:ext>
            </a:extLst>
          </p:cNvPr>
          <p:cNvPicPr>
            <a:picLocks noChangeAspect="1"/>
          </p:cNvPicPr>
          <p:nvPr/>
        </p:nvPicPr>
        <p:blipFill>
          <a:blip r:embed="rId2"/>
          <a:stretch>
            <a:fillRect/>
          </a:stretch>
        </p:blipFill>
        <p:spPr>
          <a:xfrm>
            <a:off x="306267" y="117987"/>
            <a:ext cx="3498818" cy="604684"/>
          </a:xfrm>
          <a:prstGeom prst="rect">
            <a:avLst/>
          </a:prstGeom>
        </p:spPr>
      </p:pic>
      <p:sp>
        <p:nvSpPr>
          <p:cNvPr id="6" name="Rectángulo 5">
            <a:extLst>
              <a:ext uri="{FF2B5EF4-FFF2-40B4-BE49-F238E27FC236}">
                <a16:creationId xmlns:a16="http://schemas.microsoft.com/office/drawing/2014/main" id="{8B087C4A-564C-1550-ADD4-20D11F3BE7F4}"/>
              </a:ext>
            </a:extLst>
          </p:cNvPr>
          <p:cNvSpPr/>
          <p:nvPr/>
        </p:nvSpPr>
        <p:spPr>
          <a:xfrm>
            <a:off x="679268" y="970415"/>
            <a:ext cx="8626120" cy="523220"/>
          </a:xfrm>
          <a:prstGeom prst="rect">
            <a:avLst/>
          </a:prstGeom>
          <a:noFill/>
        </p:spPr>
        <p:txBody>
          <a:bodyPr wrap="square" lIns="91440" tIns="45720" rIns="91440" bIns="45720">
            <a:spAutoFit/>
          </a:bodyPr>
          <a:lstStyle/>
          <a:p>
            <a:r>
              <a:rPr lang="es-ES" sz="28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ESTUDIOS FORMALES ACADÉMICOS</a:t>
            </a:r>
            <a:endParaRPr lang="es-ES" sz="28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793399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C0B2E-6F2D-8C89-DCF1-0CCE70EE1870}"/>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9F57BF93-78CB-94E5-17DA-C4ECD59842EB}"/>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F7116D1E-F75C-E85F-24DD-D6DF11666AA7}"/>
              </a:ext>
            </a:extLst>
          </p:cNvPr>
          <p:cNvSpPr/>
          <p:nvPr/>
        </p:nvSpPr>
        <p:spPr>
          <a:xfrm>
            <a:off x="606371" y="905879"/>
            <a:ext cx="8626120"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ESTUDIOS FORMALES UNIVERSITARIOS</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10" name="Marcador de contenido 2">
            <a:extLst>
              <a:ext uri="{FF2B5EF4-FFF2-40B4-BE49-F238E27FC236}">
                <a16:creationId xmlns:a16="http://schemas.microsoft.com/office/drawing/2014/main" id="{FF43C5F7-B5B8-8489-CD17-7C1CBD513FAF}"/>
              </a:ext>
            </a:extLst>
          </p:cNvPr>
          <p:cNvSpPr txBox="1">
            <a:spLocks/>
          </p:cNvSpPr>
          <p:nvPr/>
        </p:nvSpPr>
        <p:spPr>
          <a:xfrm>
            <a:off x="6459793" y="3908323"/>
            <a:ext cx="5078669" cy="272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R" sz="1800" dirty="0"/>
          </a:p>
          <a:p>
            <a:endParaRPr lang="es-CR" sz="1800" dirty="0"/>
          </a:p>
        </p:txBody>
      </p:sp>
      <p:sp>
        <p:nvSpPr>
          <p:cNvPr id="11" name="Marcador de contenido 2">
            <a:extLst>
              <a:ext uri="{FF2B5EF4-FFF2-40B4-BE49-F238E27FC236}">
                <a16:creationId xmlns:a16="http://schemas.microsoft.com/office/drawing/2014/main" id="{986BBE3D-532F-C963-5D3D-368575943C85}"/>
              </a:ext>
            </a:extLst>
          </p:cNvPr>
          <p:cNvSpPr txBox="1">
            <a:spLocks/>
          </p:cNvSpPr>
          <p:nvPr/>
        </p:nvSpPr>
        <p:spPr>
          <a:xfrm>
            <a:off x="476250" y="1783640"/>
            <a:ext cx="8505518" cy="485313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Haga un “clic” en la opción de “Estudios Formales”, posteriormente en el botón de “Agregar”:</a:t>
            </a:r>
            <a:endParaRPr lang="es-CR" sz="1700" b="1" dirty="0"/>
          </a:p>
          <a:p>
            <a:r>
              <a:rPr lang="es-CR" sz="1700" b="1" dirty="0"/>
              <a:t>Nivel Educativo: </a:t>
            </a:r>
            <a:r>
              <a:rPr lang="es-CR" sz="1700" b="1" dirty="0">
                <a:solidFill>
                  <a:srgbClr val="FF0000"/>
                </a:solidFill>
              </a:rPr>
              <a:t> </a:t>
            </a:r>
            <a:r>
              <a:rPr lang="es-CR" sz="1700" dirty="0"/>
              <a:t>Seleccione el nivel educativo universitario que posee (incluya la información de cada nivel por aparte).</a:t>
            </a:r>
          </a:p>
          <a:p>
            <a:r>
              <a:rPr lang="es-CR" sz="1700" b="1" dirty="0"/>
              <a:t>Carrera</a:t>
            </a:r>
            <a:r>
              <a:rPr lang="es-CR" sz="1700" dirty="0"/>
              <a:t>:  Seleccione el nombre de  la carrera que cursó o que cursa actualmente.</a:t>
            </a:r>
          </a:p>
          <a:p>
            <a:r>
              <a:rPr lang="es-CR" sz="1700" b="1" dirty="0"/>
              <a:t>Descripción de la carrera</a:t>
            </a:r>
            <a:r>
              <a:rPr lang="es-CR" sz="1700" dirty="0"/>
              <a:t>:  Haga referencia a la carrera como tal o simplemente indique el nombre de la carrera.</a:t>
            </a:r>
          </a:p>
          <a:p>
            <a:r>
              <a:rPr lang="es-CR" sz="1700" b="1" dirty="0"/>
              <a:t>Institución: </a:t>
            </a:r>
            <a:r>
              <a:rPr lang="es-CR" sz="1700" dirty="0"/>
              <a:t> Indique  el nombre de la entidad que emitió el título. </a:t>
            </a:r>
          </a:p>
          <a:p>
            <a:r>
              <a:rPr lang="es-CR" sz="1700" b="1" dirty="0"/>
              <a:t>Título</a:t>
            </a:r>
            <a:r>
              <a:rPr lang="es-CR" sz="1700" dirty="0"/>
              <a:t>:  Haga mención al nombre del título, tal y como se visualiza en el título que le emitieron.</a:t>
            </a:r>
          </a:p>
          <a:p>
            <a:r>
              <a:rPr lang="es-CR" sz="1700" b="1" dirty="0"/>
              <a:t>Área de Especialidad, tema de tesis, promedio y año de finalización</a:t>
            </a:r>
            <a:r>
              <a:rPr lang="es-CR" sz="1700" dirty="0"/>
              <a:t>:  Estas opciones no son obligatorias, sin embargo, puede hacer referencia según corresponda.</a:t>
            </a:r>
          </a:p>
          <a:p>
            <a:r>
              <a:rPr lang="es-CR" sz="1700" b="1" dirty="0"/>
              <a:t>Fecha de título</a:t>
            </a:r>
            <a:r>
              <a:rPr lang="es-CR" sz="1700" dirty="0"/>
              <a:t>: Indique la f</a:t>
            </a: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echa en el que el título fue otorgado.  Ej. Si el título indica que fue entregado el </a:t>
            </a:r>
            <a:r>
              <a:rPr kumimoji="0" lang="es-CR" sz="1700" b="0" i="0" u="sng" strike="noStrike" kern="1200" cap="none" spc="0" normalizeH="0" baseline="0" noProof="0" dirty="0">
                <a:ln>
                  <a:noFill/>
                </a:ln>
                <a:solidFill>
                  <a:prstClr val="black"/>
                </a:solidFill>
                <a:effectLst/>
                <a:uLnTx/>
                <a:uFillTx/>
                <a:latin typeface="Aptos" panose="02110004020202020204"/>
                <a:ea typeface="+mn-ea"/>
                <a:cs typeface="+mn-cs"/>
              </a:rPr>
              <a:t>19/02/2024, </a:t>
            </a:r>
            <a:r>
              <a:rPr kumimoji="0" lang="es-CR" sz="1700" b="0" i="0" strike="noStrike" kern="1200" cap="none" spc="0" normalizeH="0" baseline="0" noProof="0" dirty="0">
                <a:ln>
                  <a:noFill/>
                </a:ln>
                <a:solidFill>
                  <a:prstClr val="black"/>
                </a:solidFill>
                <a:effectLst/>
                <a:uLnTx/>
                <a:uFillTx/>
                <a:latin typeface="Aptos" panose="02110004020202020204"/>
                <a:ea typeface="+mn-ea"/>
                <a:cs typeface="+mn-cs"/>
              </a:rPr>
              <a:t>esa es la fecha que debe ingresar en el sistema.</a:t>
            </a:r>
            <a:endParaRPr lang="es-CR" sz="1700" dirty="0">
              <a:solidFill>
                <a:srgbClr val="FF0000"/>
              </a:solidFill>
            </a:endParaRPr>
          </a:p>
          <a:p>
            <a:r>
              <a:rPr lang="es-CR" sz="1700" b="1" dirty="0"/>
              <a:t>País</a:t>
            </a:r>
            <a:r>
              <a:rPr lang="es-CR" sz="1700" dirty="0"/>
              <a:t>:  Seleccione el país en el cual fue emitido su título.</a:t>
            </a:r>
          </a:p>
        </p:txBody>
      </p:sp>
      <p:pic>
        <p:nvPicPr>
          <p:cNvPr id="4" name="Imagen 3">
            <a:extLst>
              <a:ext uri="{FF2B5EF4-FFF2-40B4-BE49-F238E27FC236}">
                <a16:creationId xmlns:a16="http://schemas.microsoft.com/office/drawing/2014/main" id="{2E3C7E53-B94E-6B5F-08D2-9B7C32F1FC1E}"/>
              </a:ext>
            </a:extLst>
          </p:cNvPr>
          <p:cNvPicPr>
            <a:picLocks noChangeAspect="1"/>
          </p:cNvPicPr>
          <p:nvPr/>
        </p:nvPicPr>
        <p:blipFill>
          <a:blip r:embed="rId2"/>
          <a:stretch>
            <a:fillRect/>
          </a:stretch>
        </p:blipFill>
        <p:spPr>
          <a:xfrm>
            <a:off x="9105857" y="1327355"/>
            <a:ext cx="2829320" cy="5309418"/>
          </a:xfrm>
          <a:prstGeom prst="rect">
            <a:avLst/>
          </a:prstGeom>
        </p:spPr>
      </p:pic>
      <p:pic>
        <p:nvPicPr>
          <p:cNvPr id="7" name="Imagen 6">
            <a:extLst>
              <a:ext uri="{FF2B5EF4-FFF2-40B4-BE49-F238E27FC236}">
                <a16:creationId xmlns:a16="http://schemas.microsoft.com/office/drawing/2014/main" id="{AD4FF201-BD8E-1ADB-72DC-4A241114317A}"/>
              </a:ext>
            </a:extLst>
          </p:cNvPr>
          <p:cNvPicPr>
            <a:picLocks noChangeAspect="1"/>
          </p:cNvPicPr>
          <p:nvPr/>
        </p:nvPicPr>
        <p:blipFill>
          <a:blip r:embed="rId3"/>
          <a:stretch>
            <a:fillRect/>
          </a:stretch>
        </p:blipFill>
        <p:spPr>
          <a:xfrm>
            <a:off x="306267" y="117987"/>
            <a:ext cx="3498818" cy="604684"/>
          </a:xfrm>
          <a:prstGeom prst="rect">
            <a:avLst/>
          </a:prstGeom>
        </p:spPr>
      </p:pic>
    </p:spTree>
    <p:extLst>
      <p:ext uri="{BB962C8B-B14F-4D97-AF65-F5344CB8AC3E}">
        <p14:creationId xmlns:p14="http://schemas.microsoft.com/office/powerpoint/2010/main" val="177460311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30389-4C32-5DB3-ED26-8CCEA07F64BB}"/>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6A702290-AD16-D252-5808-F5A296FF7452}"/>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EB83A26E-73D8-C374-ACA4-8FA5990487BF}"/>
              </a:ext>
            </a:extLst>
          </p:cNvPr>
          <p:cNvSpPr/>
          <p:nvPr/>
        </p:nvSpPr>
        <p:spPr>
          <a:xfrm>
            <a:off x="606371" y="1421814"/>
            <a:ext cx="11177592" cy="477054"/>
          </a:xfrm>
          <a:prstGeom prst="rect">
            <a:avLst/>
          </a:prstGeom>
          <a:noFill/>
        </p:spPr>
        <p:txBody>
          <a:bodyPr wrap="square" lIns="91440" tIns="45720" rIns="91440" bIns="45720">
            <a:spAutoFit/>
          </a:bodyPr>
          <a:lstStyle/>
          <a:p>
            <a:r>
              <a:rPr lang="es-ES" sz="25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C</a:t>
            </a:r>
            <a:r>
              <a:rPr lang="es-ES" sz="25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ÓMO PROCEDER EN CASO DE CONSTANCIA O CERTIFICACIÓN?</a:t>
            </a:r>
            <a:endParaRPr lang="es-ES" sz="25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10" name="Marcador de contenido 2">
            <a:extLst>
              <a:ext uri="{FF2B5EF4-FFF2-40B4-BE49-F238E27FC236}">
                <a16:creationId xmlns:a16="http://schemas.microsoft.com/office/drawing/2014/main" id="{3400CFC3-B177-FEA2-A800-76DF0E3CAA2C}"/>
              </a:ext>
            </a:extLst>
          </p:cNvPr>
          <p:cNvSpPr txBox="1">
            <a:spLocks/>
          </p:cNvSpPr>
          <p:nvPr/>
        </p:nvSpPr>
        <p:spPr>
          <a:xfrm>
            <a:off x="6459793" y="3908323"/>
            <a:ext cx="5078669" cy="272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R" sz="1800" dirty="0"/>
          </a:p>
          <a:p>
            <a:endParaRPr lang="es-CR" sz="1800" dirty="0"/>
          </a:p>
        </p:txBody>
      </p:sp>
      <p:sp>
        <p:nvSpPr>
          <p:cNvPr id="11" name="Marcador de contenido 2">
            <a:extLst>
              <a:ext uri="{FF2B5EF4-FFF2-40B4-BE49-F238E27FC236}">
                <a16:creationId xmlns:a16="http://schemas.microsoft.com/office/drawing/2014/main" id="{E1A62C16-10A9-9A28-E6A3-184F7BBB8AB2}"/>
              </a:ext>
            </a:extLst>
          </p:cNvPr>
          <p:cNvSpPr txBox="1">
            <a:spLocks/>
          </p:cNvSpPr>
          <p:nvPr/>
        </p:nvSpPr>
        <p:spPr>
          <a:xfrm>
            <a:off x="1081549" y="2033447"/>
            <a:ext cx="10028902" cy="47065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Haga un “clic” en la opción de “Estudios Formales”, posteriormente en el botón de “Agregar”:</a:t>
            </a:r>
            <a:endParaRPr lang="es-CR" sz="1700" b="1" dirty="0"/>
          </a:p>
          <a:p>
            <a:r>
              <a:rPr lang="es-CR" sz="1700" b="1" dirty="0"/>
              <a:t>Nivel Educativo: </a:t>
            </a:r>
            <a:r>
              <a:rPr lang="es-CR" sz="1700" b="1" dirty="0">
                <a:solidFill>
                  <a:srgbClr val="FF0000"/>
                </a:solidFill>
              </a:rPr>
              <a:t> </a:t>
            </a:r>
            <a:r>
              <a:rPr lang="es-CR" sz="1700" dirty="0"/>
              <a:t>Seleccione el nivel educativo que posee (Cada nivel por aparte). </a:t>
            </a:r>
            <a:r>
              <a:rPr lang="es-CR" sz="1700" b="1" dirty="0">
                <a:solidFill>
                  <a:srgbClr val="FF0000"/>
                </a:solidFill>
              </a:rPr>
              <a:t>En caso de poseer menos de 35 créditos aprobados de una carrera, visualice la siguiente diapositiva.</a:t>
            </a:r>
          </a:p>
          <a:p>
            <a:r>
              <a:rPr lang="es-CR" sz="1700" b="1" dirty="0"/>
              <a:t>Carrera</a:t>
            </a:r>
            <a:r>
              <a:rPr lang="es-CR" sz="1700" dirty="0"/>
              <a:t>:  Seleccione el nombre de  la carrera que cursó o que cursa actualmente.</a:t>
            </a:r>
          </a:p>
          <a:p>
            <a:r>
              <a:rPr lang="es-CR" sz="1700" b="1" dirty="0"/>
              <a:t>Descripción de la carrera</a:t>
            </a:r>
            <a:r>
              <a:rPr lang="es-CR" sz="1700" dirty="0"/>
              <a:t>:  Haga referencia a la carrera como tal o simplemente indique el nombre de la carrera.</a:t>
            </a:r>
          </a:p>
          <a:p>
            <a:r>
              <a:rPr lang="es-CR" sz="1700" b="1" dirty="0"/>
              <a:t>Institución: </a:t>
            </a:r>
            <a:r>
              <a:rPr lang="es-CR" sz="1700" dirty="0"/>
              <a:t> Indique  el nombre de la entidad que emitió la certificación o constancia. </a:t>
            </a:r>
          </a:p>
          <a:p>
            <a:r>
              <a:rPr lang="es-CR" sz="1700" b="1" dirty="0"/>
              <a:t>Título</a:t>
            </a:r>
            <a:r>
              <a:rPr lang="es-CR" sz="1700" dirty="0"/>
              <a:t>:  Indique el número de créditos aprobados y el nombre de la carrera que cursa, según la constancia o certificación que le emitieron.</a:t>
            </a:r>
          </a:p>
          <a:p>
            <a:r>
              <a:rPr lang="es-CR" sz="1700" b="1" dirty="0"/>
              <a:t>Área de Especialidad, tema de tesis, promedio y año de finalización</a:t>
            </a:r>
            <a:r>
              <a:rPr lang="es-CR" sz="1700" dirty="0"/>
              <a:t>:  Estas opciones no son obligatorias, sin embargo, puede hacer referencia según corresponda.</a:t>
            </a:r>
          </a:p>
          <a:p>
            <a:r>
              <a:rPr lang="es-CR" sz="1700" b="1" dirty="0"/>
              <a:t>Fecha de título</a:t>
            </a:r>
            <a:r>
              <a:rPr lang="es-CR" sz="1700" dirty="0"/>
              <a:t>: Indique la f</a:t>
            </a: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echa en la que le emitieron la certificación o constancia.  Ej. Si la constancia indica que fue dada el </a:t>
            </a:r>
            <a:r>
              <a:rPr kumimoji="0" lang="es-CR" sz="1700" b="0" i="0" u="sng" strike="noStrike" kern="1200" cap="none" spc="0" normalizeH="0" baseline="0" noProof="0" dirty="0">
                <a:ln>
                  <a:noFill/>
                </a:ln>
                <a:solidFill>
                  <a:prstClr val="black"/>
                </a:solidFill>
                <a:effectLst/>
                <a:uLnTx/>
                <a:uFillTx/>
                <a:latin typeface="Aptos" panose="02110004020202020204"/>
                <a:ea typeface="+mn-ea"/>
                <a:cs typeface="+mn-cs"/>
              </a:rPr>
              <a:t>19/02/2024, </a:t>
            </a:r>
            <a:r>
              <a:rPr kumimoji="0" lang="es-CR" sz="1700" b="0" i="0" strike="noStrike" kern="1200" cap="none" spc="0" normalizeH="0" baseline="0" noProof="0" dirty="0">
                <a:ln>
                  <a:noFill/>
                </a:ln>
                <a:solidFill>
                  <a:prstClr val="black"/>
                </a:solidFill>
                <a:effectLst/>
                <a:uLnTx/>
                <a:uFillTx/>
                <a:latin typeface="Aptos" panose="02110004020202020204"/>
                <a:ea typeface="+mn-ea"/>
                <a:cs typeface="+mn-cs"/>
              </a:rPr>
              <a:t>esa es la fecha que debe ingresar en el sistema.</a:t>
            </a:r>
            <a:endParaRPr lang="es-CR" sz="1700" dirty="0">
              <a:solidFill>
                <a:srgbClr val="FF0000"/>
              </a:solidFill>
            </a:endParaRPr>
          </a:p>
          <a:p>
            <a:r>
              <a:rPr lang="es-CR" sz="1700" b="1" dirty="0"/>
              <a:t>País</a:t>
            </a:r>
            <a:r>
              <a:rPr lang="es-CR" sz="1700" dirty="0"/>
              <a:t>:  Seleccione el país en el cual fue emitida su certificación con constancia.</a:t>
            </a:r>
            <a:endParaRPr lang="es-CR" sz="1700" b="1" dirty="0">
              <a:solidFill>
                <a:srgbClr val="FF0000"/>
              </a:solidFill>
            </a:endParaRPr>
          </a:p>
        </p:txBody>
      </p:sp>
      <p:pic>
        <p:nvPicPr>
          <p:cNvPr id="2" name="Imagen 1">
            <a:extLst>
              <a:ext uri="{FF2B5EF4-FFF2-40B4-BE49-F238E27FC236}">
                <a16:creationId xmlns:a16="http://schemas.microsoft.com/office/drawing/2014/main" id="{D5B7D41F-7D6B-56A5-AA70-A27A0E2EAC27}"/>
              </a:ext>
            </a:extLst>
          </p:cNvPr>
          <p:cNvPicPr>
            <a:picLocks noChangeAspect="1"/>
          </p:cNvPicPr>
          <p:nvPr/>
        </p:nvPicPr>
        <p:blipFill>
          <a:blip r:embed="rId2"/>
          <a:stretch>
            <a:fillRect/>
          </a:stretch>
        </p:blipFill>
        <p:spPr>
          <a:xfrm>
            <a:off x="306267" y="117987"/>
            <a:ext cx="3498818" cy="604684"/>
          </a:xfrm>
          <a:prstGeom prst="rect">
            <a:avLst/>
          </a:prstGeom>
        </p:spPr>
      </p:pic>
      <p:sp>
        <p:nvSpPr>
          <p:cNvPr id="3" name="Rectángulo 2">
            <a:extLst>
              <a:ext uri="{FF2B5EF4-FFF2-40B4-BE49-F238E27FC236}">
                <a16:creationId xmlns:a16="http://schemas.microsoft.com/office/drawing/2014/main" id="{8B518821-3544-AE83-3742-42BB0B19159A}"/>
              </a:ext>
            </a:extLst>
          </p:cNvPr>
          <p:cNvSpPr/>
          <p:nvPr/>
        </p:nvSpPr>
        <p:spPr>
          <a:xfrm>
            <a:off x="606371" y="905879"/>
            <a:ext cx="8626120" cy="523220"/>
          </a:xfrm>
          <a:prstGeom prst="rect">
            <a:avLst/>
          </a:prstGeom>
          <a:noFill/>
        </p:spPr>
        <p:txBody>
          <a:bodyPr wrap="square" lIns="91440" tIns="45720" rIns="91440" bIns="45720">
            <a:spAutoFit/>
          </a:bodyPr>
          <a:lstStyle/>
          <a:p>
            <a:r>
              <a:rPr lang="es-ES" sz="28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ESTUDIOS FORMALES UNIVERSITARIOS</a:t>
            </a:r>
            <a:endParaRPr lang="es-ES" sz="28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41013553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908380-F782-6D9E-1F4C-96E66580883E}"/>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8D9E00CF-EFB9-797E-D4F8-94DA5B22B89E}"/>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E0255453-D41C-9383-7507-DDCCFA88C0B1}"/>
              </a:ext>
            </a:extLst>
          </p:cNvPr>
          <p:cNvSpPr/>
          <p:nvPr/>
        </p:nvSpPr>
        <p:spPr>
          <a:xfrm>
            <a:off x="606371" y="1421814"/>
            <a:ext cx="11177592" cy="707886"/>
          </a:xfrm>
          <a:prstGeom prst="rect">
            <a:avLst/>
          </a:prstGeom>
          <a:noFill/>
        </p:spPr>
        <p:txBody>
          <a:bodyPr wrap="square" lIns="91440" tIns="45720" rIns="91440" bIns="45720">
            <a:spAutoFit/>
          </a:bodyPr>
          <a:lstStyle/>
          <a:p>
            <a:pPr algn="ctr"/>
            <a:r>
              <a:rPr lang="es-ES" sz="20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C</a:t>
            </a:r>
            <a:r>
              <a:rPr lang="es-ES" sz="2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ÓMO PROCEDER EN CASO DE CONSTANCIA O CERTIFICACIÓN </a:t>
            </a:r>
          </a:p>
          <a:p>
            <a:pPr algn="ctr"/>
            <a:r>
              <a:rPr lang="es-ES" sz="2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CON MENOS DE 35 CRÉDITOS APROBADOS?</a:t>
            </a:r>
            <a:endParaRPr lang="es-ES" sz="20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pic>
        <p:nvPicPr>
          <p:cNvPr id="2" name="Imagen 1">
            <a:extLst>
              <a:ext uri="{FF2B5EF4-FFF2-40B4-BE49-F238E27FC236}">
                <a16:creationId xmlns:a16="http://schemas.microsoft.com/office/drawing/2014/main" id="{702882DA-FB81-FC16-6E51-A1D897D6FF0A}"/>
              </a:ext>
            </a:extLst>
          </p:cNvPr>
          <p:cNvPicPr>
            <a:picLocks noChangeAspect="1"/>
          </p:cNvPicPr>
          <p:nvPr/>
        </p:nvPicPr>
        <p:blipFill>
          <a:blip r:embed="rId2"/>
          <a:stretch>
            <a:fillRect/>
          </a:stretch>
        </p:blipFill>
        <p:spPr>
          <a:xfrm>
            <a:off x="306267" y="117987"/>
            <a:ext cx="3498818" cy="604684"/>
          </a:xfrm>
          <a:prstGeom prst="rect">
            <a:avLst/>
          </a:prstGeom>
        </p:spPr>
      </p:pic>
      <p:sp>
        <p:nvSpPr>
          <p:cNvPr id="3" name="Rectángulo 2">
            <a:extLst>
              <a:ext uri="{FF2B5EF4-FFF2-40B4-BE49-F238E27FC236}">
                <a16:creationId xmlns:a16="http://schemas.microsoft.com/office/drawing/2014/main" id="{B98AFF38-CB05-52F3-848A-DD28E7BF7832}"/>
              </a:ext>
            </a:extLst>
          </p:cNvPr>
          <p:cNvSpPr/>
          <p:nvPr/>
        </p:nvSpPr>
        <p:spPr>
          <a:xfrm>
            <a:off x="606371" y="905879"/>
            <a:ext cx="6826816" cy="523220"/>
          </a:xfrm>
          <a:prstGeom prst="rect">
            <a:avLst/>
          </a:prstGeom>
          <a:noFill/>
        </p:spPr>
        <p:txBody>
          <a:bodyPr wrap="square" lIns="91440" tIns="45720" rIns="91440" bIns="45720">
            <a:spAutoFit/>
          </a:bodyPr>
          <a:lstStyle/>
          <a:p>
            <a:r>
              <a:rPr lang="es-ES" sz="28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ESTUDIOS FORMALES UNIVERSITARIOS</a:t>
            </a:r>
            <a:endParaRPr lang="es-ES" sz="28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4" name="Marcador de contenido 2">
            <a:extLst>
              <a:ext uri="{FF2B5EF4-FFF2-40B4-BE49-F238E27FC236}">
                <a16:creationId xmlns:a16="http://schemas.microsoft.com/office/drawing/2014/main" id="{F9646646-6C35-2E8C-1657-EE09D7933673}"/>
              </a:ext>
            </a:extLst>
          </p:cNvPr>
          <p:cNvSpPr>
            <a:spLocks noGrp="1"/>
          </p:cNvSpPr>
          <p:nvPr>
            <p:ph idx="1"/>
          </p:nvPr>
        </p:nvSpPr>
        <p:spPr>
          <a:xfrm>
            <a:off x="783352" y="2350472"/>
            <a:ext cx="9711576" cy="857250"/>
          </a:xfrm>
        </p:spPr>
        <p:txBody>
          <a:bodyPr>
            <a:noAutofit/>
          </a:bodyPr>
          <a:lstStyle/>
          <a:p>
            <a:r>
              <a:rPr lang="es-CR" sz="2200" dirty="0"/>
              <a:t>Haga un “clic” en la opción de “Cursos y Certificaciones”, posteriormente en el botón de “Agregar” y finalmente seleccione en tipo la opción de “Curso”:</a:t>
            </a:r>
          </a:p>
        </p:txBody>
      </p:sp>
      <p:sp>
        <p:nvSpPr>
          <p:cNvPr id="5" name="Marcador de contenido 2">
            <a:extLst>
              <a:ext uri="{FF2B5EF4-FFF2-40B4-BE49-F238E27FC236}">
                <a16:creationId xmlns:a16="http://schemas.microsoft.com/office/drawing/2014/main" id="{2F350941-AF63-3923-5B12-6B37E02CB562}"/>
              </a:ext>
            </a:extLst>
          </p:cNvPr>
          <p:cNvSpPr txBox="1">
            <a:spLocks/>
          </p:cNvSpPr>
          <p:nvPr/>
        </p:nvSpPr>
        <p:spPr>
          <a:xfrm>
            <a:off x="783352" y="3053204"/>
            <a:ext cx="10558158" cy="380479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R" sz="1800" b="1" dirty="0"/>
              <a:t>Tipo:  </a:t>
            </a:r>
            <a:r>
              <a:rPr lang="es-CR" sz="1800" b="1" dirty="0">
                <a:solidFill>
                  <a:srgbClr val="FF0000"/>
                </a:solidFill>
              </a:rPr>
              <a:t>Curso.  </a:t>
            </a:r>
            <a:r>
              <a:rPr lang="es-CR" sz="1800" dirty="0"/>
              <a:t>Esta opción se utiliza para incluir información relacionada con cursos, talleres, congresos y otros, además, para incluir información de créditos aprobados de una carrera universitaria, los cuales no alcanzan la sumatoria de 35 créditos. </a:t>
            </a:r>
          </a:p>
          <a:p>
            <a:r>
              <a:rPr lang="es-CR" sz="1800" b="1" dirty="0"/>
              <a:t>Nombre del curso: </a:t>
            </a:r>
            <a:r>
              <a:rPr lang="es-CR" sz="1800" dirty="0"/>
              <a:t> Indique el número de créditos aprobados y el nombre de la carrera que cursa, según la constancia o certificación que le emitieron.</a:t>
            </a:r>
          </a:p>
          <a:p>
            <a:r>
              <a:rPr lang="es-CR" sz="1800" b="1" dirty="0"/>
              <a:t>Área del curso</a:t>
            </a:r>
            <a:r>
              <a:rPr lang="es-CR" sz="1800" dirty="0"/>
              <a:t>:  Seleccione el área que corresponde, según la lista que se despliega.</a:t>
            </a:r>
          </a:p>
          <a:p>
            <a:r>
              <a:rPr lang="es-CR" sz="1800" b="1" dirty="0"/>
              <a:t>Institución</a:t>
            </a:r>
            <a:r>
              <a:rPr lang="es-CR" sz="1800" dirty="0"/>
              <a:t>:  Nombre de la entidad que emitió la constancia o certificación..</a:t>
            </a:r>
          </a:p>
          <a:p>
            <a:r>
              <a:rPr lang="es-CR" sz="1800" b="1" dirty="0"/>
              <a:t>Duración del curso</a:t>
            </a:r>
            <a:r>
              <a:rPr lang="es-CR" sz="1800" dirty="0"/>
              <a:t>:  </a:t>
            </a:r>
            <a:r>
              <a:rPr lang="es-CR" sz="1800" b="1" dirty="0">
                <a:solidFill>
                  <a:srgbClr val="FF0000"/>
                </a:solidFill>
              </a:rPr>
              <a:t>Digite un cero “0”.</a:t>
            </a:r>
          </a:p>
          <a:p>
            <a:r>
              <a:rPr lang="es-CR" sz="1800" b="1" dirty="0"/>
              <a:t>Fecha del título</a:t>
            </a:r>
            <a:r>
              <a:rPr lang="es-CR" sz="1800" dirty="0"/>
              <a:t>: Indique la f</a:t>
            </a:r>
            <a:r>
              <a:rPr kumimoji="0" lang="es-CR" sz="1800" b="0" i="0" u="none" strike="noStrike" kern="1200" cap="none" spc="0" normalizeH="0" baseline="0" noProof="0" dirty="0">
                <a:ln>
                  <a:noFill/>
                </a:ln>
                <a:solidFill>
                  <a:prstClr val="black"/>
                </a:solidFill>
                <a:effectLst/>
                <a:uLnTx/>
                <a:uFillTx/>
                <a:latin typeface="Aptos" panose="02110004020202020204"/>
                <a:ea typeface="+mn-ea"/>
                <a:cs typeface="+mn-cs"/>
              </a:rPr>
              <a:t>echa en la que le emitieron la certificación o constancia.  Ej. Si la constancia indica que fue dada el </a:t>
            </a:r>
            <a:r>
              <a:rPr kumimoji="0" lang="es-CR" sz="1800" b="0" i="0" u="sng" strike="noStrike" kern="1200" cap="none" spc="0" normalizeH="0" baseline="0" noProof="0" dirty="0">
                <a:ln>
                  <a:noFill/>
                </a:ln>
                <a:solidFill>
                  <a:prstClr val="black"/>
                </a:solidFill>
                <a:effectLst/>
                <a:uLnTx/>
                <a:uFillTx/>
                <a:latin typeface="Aptos" panose="02110004020202020204"/>
                <a:ea typeface="+mn-ea"/>
                <a:cs typeface="+mn-cs"/>
              </a:rPr>
              <a:t>19/02/2024, </a:t>
            </a:r>
            <a:r>
              <a:rPr kumimoji="0" lang="es-CR" sz="1800" b="0" i="0" strike="noStrike" kern="1200" cap="none" spc="0" normalizeH="0" baseline="0" noProof="0" dirty="0">
                <a:ln>
                  <a:noFill/>
                </a:ln>
                <a:solidFill>
                  <a:prstClr val="black"/>
                </a:solidFill>
                <a:effectLst/>
                <a:uLnTx/>
                <a:uFillTx/>
                <a:latin typeface="Aptos" panose="02110004020202020204"/>
                <a:ea typeface="+mn-ea"/>
                <a:cs typeface="+mn-cs"/>
              </a:rPr>
              <a:t>esa es la fecha que debe ingresar en el sistema.</a:t>
            </a:r>
            <a:endParaRPr lang="es-CR" sz="1800" u="sng" dirty="0"/>
          </a:p>
          <a:p>
            <a:endParaRPr lang="es-CR" sz="1800" dirty="0"/>
          </a:p>
        </p:txBody>
      </p:sp>
    </p:spTree>
    <p:extLst>
      <p:ext uri="{BB962C8B-B14F-4D97-AF65-F5344CB8AC3E}">
        <p14:creationId xmlns:p14="http://schemas.microsoft.com/office/powerpoint/2010/main" val="1076114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Marcador de contenido 5">
            <a:extLst>
              <a:ext uri="{FF2B5EF4-FFF2-40B4-BE49-F238E27FC236}">
                <a16:creationId xmlns:a16="http://schemas.microsoft.com/office/drawing/2014/main" id="{8984821C-709C-5CD1-8BCC-D7EB9E9058B7}"/>
              </a:ext>
            </a:extLst>
          </p:cNvPr>
          <p:cNvSpPr>
            <a:spLocks noGrp="1"/>
          </p:cNvSpPr>
          <p:nvPr>
            <p:ph idx="1"/>
          </p:nvPr>
        </p:nvSpPr>
        <p:spPr>
          <a:xfrm>
            <a:off x="306266" y="2018910"/>
            <a:ext cx="8837734" cy="4580328"/>
          </a:xfrm>
        </p:spPr>
        <p:txBody>
          <a:bodyPr>
            <a:normAutofit fontScale="70000" lnSpcReduction="20000"/>
          </a:bodyPr>
          <a:lstStyle/>
          <a:p>
            <a:pPr algn="just"/>
            <a:r>
              <a:rPr lang="es-CR" sz="2600" dirty="0">
                <a:solidFill>
                  <a:srgbClr val="002060"/>
                </a:solidFill>
              </a:rPr>
              <a:t>El currículo digital es utilizado para la verificación  del cumplimiento de requisitos de un funcionario que oferta para un concurso interno de plaza administrativa interina o en propiedad. </a:t>
            </a:r>
          </a:p>
          <a:p>
            <a:pPr algn="just"/>
            <a:r>
              <a:rPr lang="es-CR" sz="2600" dirty="0">
                <a:solidFill>
                  <a:srgbClr val="002060"/>
                </a:solidFill>
                <a:highlight>
                  <a:srgbClr val="FFFFFF"/>
                </a:highlight>
              </a:rPr>
              <a:t>Si usted no posee la cuenta de correo institucional, debe solicitar a la persona encargada de tramitar su nombramiento, la creación de un “tiquete” en la página web del Centro de Informática, con el fin de obtener el usuario y la contraseña, mismo que se utiliza para ingresar al Sistema Portal UCR. Para esto, la persona funcionaria debe brindar una cuenta de correo alternativo donde le llegará la información respectiva.  Para mayor información puede comunicarse al teléfono 2511-5000 del Centro de Informática.</a:t>
            </a:r>
          </a:p>
          <a:p>
            <a:pPr algn="just"/>
            <a:r>
              <a:rPr lang="es-CR" sz="2600" dirty="0">
                <a:solidFill>
                  <a:srgbClr val="002060"/>
                </a:solidFill>
              </a:rPr>
              <a:t>Una vez que el Centro de Informática le otorgue la cuenta de correo institucional, el funcionario administrativo o docente debe completar el currículo digital a través del Sistema Portal UCR.</a:t>
            </a:r>
          </a:p>
          <a:p>
            <a:pPr algn="just"/>
            <a:r>
              <a:rPr lang="es-CR" sz="2600" dirty="0">
                <a:solidFill>
                  <a:srgbClr val="002060"/>
                </a:solidFill>
              </a:rPr>
              <a:t>La información que incluya debe ser veraz y correcta,  la misma se revisará con el fin de aprobarla desde el Sistema Integrado de Reclutamiento y Selección de la Oficina de Recursos Humanos.</a:t>
            </a:r>
          </a:p>
          <a:p>
            <a:pPr algn="just"/>
            <a:r>
              <a:rPr lang="es-CR" sz="2600" dirty="0">
                <a:solidFill>
                  <a:srgbClr val="002060"/>
                </a:solidFill>
              </a:rPr>
              <a:t>La cuenta institucional es personal, por lo tanto y por seguridad, solamente la persona propietaria tiene acceso al sistema para  incluir o modificar la información de su currículo digital.  </a:t>
            </a:r>
          </a:p>
          <a:p>
            <a:pPr marL="0" indent="0" algn="just">
              <a:buNone/>
            </a:pPr>
            <a:endParaRPr lang="es-CR" dirty="0"/>
          </a:p>
        </p:txBody>
      </p:sp>
      <p:sp>
        <p:nvSpPr>
          <p:cNvPr id="12" name="Diagrama de flujo: documento 11">
            <a:extLst>
              <a:ext uri="{FF2B5EF4-FFF2-40B4-BE49-F238E27FC236}">
                <a16:creationId xmlns:a16="http://schemas.microsoft.com/office/drawing/2014/main" id="{A3EFFC9C-79F9-7D38-4157-F770CE984368}"/>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E478B8D6-F7E0-9A9E-5A1D-68CA70222EB1}"/>
              </a:ext>
            </a:extLst>
          </p:cNvPr>
          <p:cNvSpPr/>
          <p:nvPr/>
        </p:nvSpPr>
        <p:spPr>
          <a:xfrm>
            <a:off x="0" y="1176470"/>
            <a:ext cx="10820400" cy="523220"/>
          </a:xfrm>
          <a:prstGeom prst="rect">
            <a:avLst/>
          </a:prstGeom>
          <a:noFill/>
        </p:spPr>
        <p:txBody>
          <a:bodyPr wrap="square" lIns="91440" tIns="45720" rIns="91440" bIns="45720">
            <a:spAutoFit/>
          </a:bodyPr>
          <a:lstStyle/>
          <a:p>
            <a:pPr algn="ctr"/>
            <a:r>
              <a:rPr lang="es-ES" sz="28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ASPECTOS </a:t>
            </a:r>
            <a:r>
              <a:rPr lang="es-ES" sz="28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GENERALES </a:t>
            </a:r>
            <a:r>
              <a:rPr lang="es-ES" sz="28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A </a:t>
            </a:r>
            <a:r>
              <a:rPr lang="es-ES" sz="28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CONSIDERAR</a:t>
            </a:r>
            <a:endParaRPr lang="es-ES" sz="28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16" name="Rectángulo: esquinas redondeadas 15">
            <a:extLst>
              <a:ext uri="{FF2B5EF4-FFF2-40B4-BE49-F238E27FC236}">
                <a16:creationId xmlns:a16="http://schemas.microsoft.com/office/drawing/2014/main" id="{A7840DCF-01F8-0DD5-9A9B-687D418D8105}"/>
              </a:ext>
            </a:extLst>
          </p:cNvPr>
          <p:cNvSpPr/>
          <p:nvPr/>
        </p:nvSpPr>
        <p:spPr>
          <a:xfrm>
            <a:off x="8821458" y="1974847"/>
            <a:ext cx="3086958" cy="3489054"/>
          </a:xfrm>
          <a:prstGeom prst="roundRect">
            <a:avLst/>
          </a:prstGeom>
          <a:blipFill>
            <a:blip r:embed="rId2"/>
            <a:stretch>
              <a:fillRect/>
            </a:stretch>
          </a:blipFill>
          <a:effectLst>
            <a:outerShdw blurRad="76200" dir="18900000" sy="23000" kx="-1200000" algn="bl" rotWithShape="0">
              <a:prstClr val="black">
                <a:alpha val="20000"/>
              </a:prstClr>
            </a:outerShdw>
            <a:softEdge rad="12700"/>
          </a:effectLst>
          <a:scene3d>
            <a:camera prst="perspectiveHeroicExtremeLeftFacing"/>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3" name="Imagen 2">
            <a:extLst>
              <a:ext uri="{FF2B5EF4-FFF2-40B4-BE49-F238E27FC236}">
                <a16:creationId xmlns:a16="http://schemas.microsoft.com/office/drawing/2014/main" id="{CF009FE3-8BB2-15F6-7412-60421EA7A782}"/>
              </a:ext>
            </a:extLst>
          </p:cNvPr>
          <p:cNvPicPr>
            <a:picLocks noChangeAspect="1"/>
          </p:cNvPicPr>
          <p:nvPr/>
        </p:nvPicPr>
        <p:blipFill>
          <a:blip r:embed="rId3"/>
          <a:stretch>
            <a:fillRect/>
          </a:stretch>
        </p:blipFill>
        <p:spPr>
          <a:xfrm>
            <a:off x="306267" y="117987"/>
            <a:ext cx="3498818" cy="604684"/>
          </a:xfrm>
          <a:prstGeom prst="rect">
            <a:avLst/>
          </a:prstGeom>
        </p:spPr>
      </p:pic>
    </p:spTree>
    <p:extLst>
      <p:ext uri="{BB962C8B-B14F-4D97-AF65-F5344CB8AC3E}">
        <p14:creationId xmlns:p14="http://schemas.microsoft.com/office/powerpoint/2010/main" val="567287265"/>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8A9C1-99AE-B0AD-EA26-4B634A5B6938}"/>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F2041039-CEBB-739B-10CF-F7522163B8D4}"/>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B2EDE0A3-B7E9-E060-62AF-785C13117563}"/>
              </a:ext>
            </a:extLst>
          </p:cNvPr>
          <p:cNvSpPr/>
          <p:nvPr/>
        </p:nvSpPr>
        <p:spPr>
          <a:xfrm>
            <a:off x="606371" y="905879"/>
            <a:ext cx="8626120"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EXPERIENCIA LABORAL</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pic>
        <p:nvPicPr>
          <p:cNvPr id="7" name="Imagen 6">
            <a:extLst>
              <a:ext uri="{FF2B5EF4-FFF2-40B4-BE49-F238E27FC236}">
                <a16:creationId xmlns:a16="http://schemas.microsoft.com/office/drawing/2014/main" id="{CDF4F8E3-C88B-8ED7-C67F-F14AF76649AB}"/>
              </a:ext>
            </a:extLst>
          </p:cNvPr>
          <p:cNvPicPr>
            <a:picLocks noChangeAspect="1"/>
          </p:cNvPicPr>
          <p:nvPr/>
        </p:nvPicPr>
        <p:blipFill>
          <a:blip r:embed="rId2"/>
          <a:stretch>
            <a:fillRect/>
          </a:stretch>
        </p:blipFill>
        <p:spPr>
          <a:xfrm>
            <a:off x="306267" y="117987"/>
            <a:ext cx="3498818" cy="604684"/>
          </a:xfrm>
          <a:prstGeom prst="rect">
            <a:avLst/>
          </a:prstGeom>
        </p:spPr>
      </p:pic>
      <p:sp>
        <p:nvSpPr>
          <p:cNvPr id="2" name="Rectángulo 1">
            <a:extLst>
              <a:ext uri="{FF2B5EF4-FFF2-40B4-BE49-F238E27FC236}">
                <a16:creationId xmlns:a16="http://schemas.microsoft.com/office/drawing/2014/main" id="{7201BEA0-0EEB-7816-7306-A788BB2EC63E}"/>
              </a:ext>
            </a:extLst>
          </p:cNvPr>
          <p:cNvSpPr/>
          <p:nvPr/>
        </p:nvSpPr>
        <p:spPr>
          <a:xfrm>
            <a:off x="3034890" y="1623846"/>
            <a:ext cx="8626120" cy="461665"/>
          </a:xfrm>
          <a:prstGeom prst="rect">
            <a:avLst/>
          </a:prstGeom>
          <a:noFill/>
        </p:spPr>
        <p:txBody>
          <a:bodyPr wrap="square" lIns="91440" tIns="45720" rIns="91440" bIns="45720">
            <a:spAutoFit/>
          </a:bodyPr>
          <a:lstStyle/>
          <a:p>
            <a:r>
              <a:rPr lang="es-ES" sz="2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CONSIDERE LO SIGUIENTE</a:t>
            </a:r>
          </a:p>
        </p:txBody>
      </p:sp>
      <p:graphicFrame>
        <p:nvGraphicFramePr>
          <p:cNvPr id="3" name="Diagrama 2">
            <a:extLst>
              <a:ext uri="{FF2B5EF4-FFF2-40B4-BE49-F238E27FC236}">
                <a16:creationId xmlns:a16="http://schemas.microsoft.com/office/drawing/2014/main" id="{1C24F001-D0DC-777C-7638-66D8BF192576}"/>
              </a:ext>
            </a:extLst>
          </p:cNvPr>
          <p:cNvGraphicFramePr/>
          <p:nvPr>
            <p:extLst>
              <p:ext uri="{D42A27DB-BD31-4B8C-83A1-F6EECF244321}">
                <p14:modId xmlns:p14="http://schemas.microsoft.com/office/powerpoint/2010/main" val="2316173107"/>
              </p:ext>
            </p:extLst>
          </p:nvPr>
        </p:nvGraphicFramePr>
        <p:xfrm>
          <a:off x="1283110" y="2085511"/>
          <a:ext cx="9748684" cy="46545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n 4">
            <a:extLst>
              <a:ext uri="{FF2B5EF4-FFF2-40B4-BE49-F238E27FC236}">
                <a16:creationId xmlns:a16="http://schemas.microsoft.com/office/drawing/2014/main" id="{55710B7F-EF11-B278-DA09-9AF60415C5AB}"/>
              </a:ext>
            </a:extLst>
          </p:cNvPr>
          <p:cNvPicPr>
            <a:picLocks noChangeAspect="1"/>
          </p:cNvPicPr>
          <p:nvPr/>
        </p:nvPicPr>
        <p:blipFill>
          <a:blip r:embed="rId8"/>
          <a:stretch>
            <a:fillRect/>
          </a:stretch>
        </p:blipFill>
        <p:spPr>
          <a:xfrm>
            <a:off x="7024834" y="1552210"/>
            <a:ext cx="646232" cy="658425"/>
          </a:xfrm>
          <a:prstGeom prst="rect">
            <a:avLst/>
          </a:prstGeom>
        </p:spPr>
      </p:pic>
    </p:spTree>
    <p:extLst>
      <p:ext uri="{BB962C8B-B14F-4D97-AF65-F5344CB8AC3E}">
        <p14:creationId xmlns:p14="http://schemas.microsoft.com/office/powerpoint/2010/main" val="25192267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67BD53-2FA7-C10A-A1B3-0BF6C1963318}"/>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3C5C56F2-7EA1-59D8-16EC-271F8A57FBD2}"/>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EE88B5A6-B283-B9BB-D88C-45FCB24EEE43}"/>
              </a:ext>
            </a:extLst>
          </p:cNvPr>
          <p:cNvSpPr/>
          <p:nvPr/>
        </p:nvSpPr>
        <p:spPr>
          <a:xfrm>
            <a:off x="606371" y="905879"/>
            <a:ext cx="8626120"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EXPERIENCIA LABORAL</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10" name="Marcador de contenido 2">
            <a:extLst>
              <a:ext uri="{FF2B5EF4-FFF2-40B4-BE49-F238E27FC236}">
                <a16:creationId xmlns:a16="http://schemas.microsoft.com/office/drawing/2014/main" id="{78CF9EF2-0C04-C15B-1B21-519A062D1B55}"/>
              </a:ext>
            </a:extLst>
          </p:cNvPr>
          <p:cNvSpPr txBox="1">
            <a:spLocks/>
          </p:cNvSpPr>
          <p:nvPr/>
        </p:nvSpPr>
        <p:spPr>
          <a:xfrm>
            <a:off x="6459793" y="3908323"/>
            <a:ext cx="5078669" cy="272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R" sz="1800" dirty="0"/>
          </a:p>
          <a:p>
            <a:endParaRPr lang="es-CR" sz="1800" dirty="0"/>
          </a:p>
        </p:txBody>
      </p:sp>
      <p:pic>
        <p:nvPicPr>
          <p:cNvPr id="7" name="Imagen 6">
            <a:extLst>
              <a:ext uri="{FF2B5EF4-FFF2-40B4-BE49-F238E27FC236}">
                <a16:creationId xmlns:a16="http://schemas.microsoft.com/office/drawing/2014/main" id="{234E8989-19CF-3E6D-B3AE-BC2629E2A468}"/>
              </a:ext>
            </a:extLst>
          </p:cNvPr>
          <p:cNvPicPr>
            <a:picLocks noChangeAspect="1"/>
          </p:cNvPicPr>
          <p:nvPr/>
        </p:nvPicPr>
        <p:blipFill>
          <a:blip r:embed="rId2"/>
          <a:stretch>
            <a:fillRect/>
          </a:stretch>
        </p:blipFill>
        <p:spPr>
          <a:xfrm>
            <a:off x="306267" y="117987"/>
            <a:ext cx="3498818" cy="604684"/>
          </a:xfrm>
          <a:prstGeom prst="rect">
            <a:avLst/>
          </a:prstGeom>
        </p:spPr>
      </p:pic>
      <p:sp>
        <p:nvSpPr>
          <p:cNvPr id="2" name="Rectángulo 1">
            <a:extLst>
              <a:ext uri="{FF2B5EF4-FFF2-40B4-BE49-F238E27FC236}">
                <a16:creationId xmlns:a16="http://schemas.microsoft.com/office/drawing/2014/main" id="{29B228C2-EAB5-C8D5-8C65-6B3D431C987F}"/>
              </a:ext>
            </a:extLst>
          </p:cNvPr>
          <p:cNvSpPr/>
          <p:nvPr/>
        </p:nvSpPr>
        <p:spPr>
          <a:xfrm>
            <a:off x="2356464" y="1643110"/>
            <a:ext cx="8626120" cy="461665"/>
          </a:xfrm>
          <a:prstGeom prst="rect">
            <a:avLst/>
          </a:prstGeom>
          <a:noFill/>
        </p:spPr>
        <p:txBody>
          <a:bodyPr wrap="square" lIns="91440" tIns="45720" rIns="91440" bIns="45720">
            <a:spAutoFit/>
          </a:bodyPr>
          <a:lstStyle/>
          <a:p>
            <a:r>
              <a:rPr lang="es-ES" sz="2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CONSIDERE LO SIGUIENTE</a:t>
            </a:r>
          </a:p>
        </p:txBody>
      </p:sp>
      <p:pic>
        <p:nvPicPr>
          <p:cNvPr id="5" name="Imagen 4">
            <a:extLst>
              <a:ext uri="{FF2B5EF4-FFF2-40B4-BE49-F238E27FC236}">
                <a16:creationId xmlns:a16="http://schemas.microsoft.com/office/drawing/2014/main" id="{E6A1EEB2-B019-B158-BDE7-CAE5B6ED253F}"/>
              </a:ext>
            </a:extLst>
          </p:cNvPr>
          <p:cNvPicPr>
            <a:picLocks noChangeAspect="1"/>
          </p:cNvPicPr>
          <p:nvPr/>
        </p:nvPicPr>
        <p:blipFill>
          <a:blip r:embed="rId3"/>
          <a:stretch>
            <a:fillRect/>
          </a:stretch>
        </p:blipFill>
        <p:spPr>
          <a:xfrm>
            <a:off x="7024834" y="1552210"/>
            <a:ext cx="646232" cy="658425"/>
          </a:xfrm>
          <a:prstGeom prst="rect">
            <a:avLst/>
          </a:prstGeom>
        </p:spPr>
      </p:pic>
      <p:graphicFrame>
        <p:nvGraphicFramePr>
          <p:cNvPr id="4" name="Diagrama 3">
            <a:extLst>
              <a:ext uri="{FF2B5EF4-FFF2-40B4-BE49-F238E27FC236}">
                <a16:creationId xmlns:a16="http://schemas.microsoft.com/office/drawing/2014/main" id="{AD600E7F-A68C-3EA1-8657-50D504EDF029}"/>
              </a:ext>
            </a:extLst>
          </p:cNvPr>
          <p:cNvGraphicFramePr/>
          <p:nvPr>
            <p:extLst>
              <p:ext uri="{D42A27DB-BD31-4B8C-83A1-F6EECF244321}">
                <p14:modId xmlns:p14="http://schemas.microsoft.com/office/powerpoint/2010/main" val="1790947642"/>
              </p:ext>
            </p:extLst>
          </p:nvPr>
        </p:nvGraphicFramePr>
        <p:xfrm>
          <a:off x="1431565" y="2660798"/>
          <a:ext cx="8907055" cy="308519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889091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DD2098-5EC2-FB8F-E40B-44A7AE5B485A}"/>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9586A41E-85D1-A335-E759-B3F7D46E20A1}"/>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5F2F15DC-6EB0-4863-BEAB-AE0C42F99452}"/>
              </a:ext>
            </a:extLst>
          </p:cNvPr>
          <p:cNvSpPr/>
          <p:nvPr/>
        </p:nvSpPr>
        <p:spPr>
          <a:xfrm>
            <a:off x="606371" y="905879"/>
            <a:ext cx="8626120" cy="553998"/>
          </a:xfrm>
          <a:prstGeom prst="rect">
            <a:avLst/>
          </a:prstGeom>
          <a:noFill/>
        </p:spPr>
        <p:txBody>
          <a:bodyPr wrap="square" lIns="91440" tIns="45720" rIns="91440" bIns="45720">
            <a:spAutoFit/>
          </a:bodyPr>
          <a:lstStyle/>
          <a:p>
            <a:r>
              <a:rPr lang="es-ES" sz="3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EXPERIENCIA LABORAL</a:t>
            </a:r>
            <a:endParaRPr lang="es-ES" sz="30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10" name="Marcador de contenido 2">
            <a:extLst>
              <a:ext uri="{FF2B5EF4-FFF2-40B4-BE49-F238E27FC236}">
                <a16:creationId xmlns:a16="http://schemas.microsoft.com/office/drawing/2014/main" id="{F9282FB7-64CD-2AB4-AEC5-A40EBC4666E3}"/>
              </a:ext>
            </a:extLst>
          </p:cNvPr>
          <p:cNvSpPr txBox="1">
            <a:spLocks/>
          </p:cNvSpPr>
          <p:nvPr/>
        </p:nvSpPr>
        <p:spPr>
          <a:xfrm>
            <a:off x="6459793" y="3908323"/>
            <a:ext cx="5078669" cy="272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R" sz="1800" dirty="0"/>
          </a:p>
          <a:p>
            <a:endParaRPr lang="es-CR" sz="1800" dirty="0"/>
          </a:p>
        </p:txBody>
      </p:sp>
      <p:sp>
        <p:nvSpPr>
          <p:cNvPr id="11" name="Marcador de contenido 2">
            <a:extLst>
              <a:ext uri="{FF2B5EF4-FFF2-40B4-BE49-F238E27FC236}">
                <a16:creationId xmlns:a16="http://schemas.microsoft.com/office/drawing/2014/main" id="{84958CF4-8210-833C-B4B3-60F132339F9B}"/>
              </a:ext>
            </a:extLst>
          </p:cNvPr>
          <p:cNvSpPr txBox="1">
            <a:spLocks/>
          </p:cNvSpPr>
          <p:nvPr/>
        </p:nvSpPr>
        <p:spPr>
          <a:xfrm>
            <a:off x="412342" y="1600838"/>
            <a:ext cx="8505518" cy="50359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Haga un “clic” en </a:t>
            </a:r>
            <a:r>
              <a:rPr kumimoji="0" lang="es-ES" sz="1700" b="0" i="0" u="none" strike="noStrike" kern="1200" cap="none" spc="0" normalizeH="0" baseline="0" noProof="0" dirty="0">
                <a:ln>
                  <a:noFill/>
                </a:ln>
                <a:solidFill>
                  <a:prstClr val="black"/>
                </a:solidFill>
                <a:effectLst/>
                <a:uLnTx/>
                <a:uFillTx/>
                <a:latin typeface="Aptos" panose="02110004020202020204"/>
                <a:ea typeface="+mn-ea"/>
                <a:cs typeface="+mn-cs"/>
              </a:rPr>
              <a:t>en el módulo de Formación y Empleo, seleccione </a:t>
            </a: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la opción de “Experiencia laboral” y posteriormente de un “clic” en el botón de “Agregar”:</a:t>
            </a:r>
            <a:endParaRPr lang="es-CR" sz="1700" b="1" dirty="0"/>
          </a:p>
          <a:p>
            <a:r>
              <a:rPr lang="es-CR" sz="1700" b="1" dirty="0"/>
              <a:t>Lugar de trabajo: </a:t>
            </a:r>
            <a:r>
              <a:rPr lang="es-CR" sz="1700" b="1" dirty="0">
                <a:solidFill>
                  <a:srgbClr val="FF0000"/>
                </a:solidFill>
              </a:rPr>
              <a:t> </a:t>
            </a:r>
            <a:r>
              <a:rPr lang="es-CR" sz="1700" dirty="0"/>
              <a:t>Indique el nombre de la Empresa, tal cual se muestra en el membrete de la constancia, certificación o carta de tiempo servido.</a:t>
            </a:r>
          </a:p>
          <a:p>
            <a:r>
              <a:rPr lang="es-CR" sz="1700" b="1" dirty="0"/>
              <a:t>Puesto</a:t>
            </a:r>
            <a:r>
              <a:rPr lang="es-CR" sz="1700" dirty="0"/>
              <a:t>:  Digite el nombre del puesto que desempeña o desempeñó, según se lo indicaron en el documento.</a:t>
            </a:r>
          </a:p>
          <a:p>
            <a:r>
              <a:rPr lang="es-CR" sz="1700" b="1" dirty="0"/>
              <a:t>Carago desempeñado</a:t>
            </a:r>
            <a:r>
              <a:rPr lang="es-CR" sz="1700" dirty="0"/>
              <a:t>:  No se requiere.</a:t>
            </a:r>
          </a:p>
          <a:p>
            <a:r>
              <a:rPr lang="es-CR" sz="1700" b="1" dirty="0"/>
              <a:t>Funciones desempeñadas: </a:t>
            </a:r>
            <a:r>
              <a:rPr lang="es-CR" sz="1700" dirty="0"/>
              <a:t> Digite tal cual, las funciones que le indicaron en la constancia, certificación o carta de tiempo servido. </a:t>
            </a:r>
          </a:p>
          <a:p>
            <a:r>
              <a:rPr lang="es-CR" sz="1700" b="1" dirty="0"/>
              <a:t>Inicio de labores</a:t>
            </a:r>
            <a:r>
              <a:rPr lang="es-CR" sz="1700" dirty="0"/>
              <a:t>:  Digite la fecha en la cual inició sus labores.  Esta fecha debe ser la misma que le indicaron en la constancia. </a:t>
            </a:r>
          </a:p>
          <a:p>
            <a:r>
              <a:rPr lang="es-CR" sz="1700" b="1" dirty="0"/>
              <a:t>Actualmente me desempeño en este puesto</a:t>
            </a:r>
            <a:r>
              <a:rPr lang="es-CR" sz="1700" dirty="0"/>
              <a:t>:  Esta opción no es obligatoria.</a:t>
            </a:r>
          </a:p>
          <a:p>
            <a:r>
              <a:rPr lang="es-CR" sz="1700" b="1" dirty="0"/>
              <a:t>Fin de labores</a:t>
            </a:r>
            <a:r>
              <a:rPr lang="es-CR" sz="1700" dirty="0"/>
              <a:t>: Indique la f</a:t>
            </a: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echa en la que culminó sus labores, según lo indique el documento.  </a:t>
            </a:r>
            <a:r>
              <a:rPr kumimoji="0" lang="es-CR" sz="1700" b="1" i="0" u="none" strike="noStrike" kern="1200" cap="none" spc="0" normalizeH="0" baseline="0" noProof="0" dirty="0">
                <a:ln>
                  <a:noFill/>
                </a:ln>
                <a:solidFill>
                  <a:srgbClr val="FF0000"/>
                </a:solidFill>
                <a:effectLst/>
                <a:uLnTx/>
                <a:uFillTx/>
                <a:latin typeface="Aptos" panose="02110004020202020204"/>
                <a:ea typeface="+mn-ea"/>
                <a:cs typeface="+mn-cs"/>
              </a:rPr>
              <a:t>Si actualmente labora para la entidad, debe digitar como fecha de “Fin de labores”, la fecha en la cual fue emitida la constancia, certificación o carta de tiempo servido.</a:t>
            </a:r>
          </a:p>
          <a:p>
            <a:r>
              <a:rPr lang="es-CR" sz="1700" b="1" dirty="0"/>
              <a:t>Motivo de salida</a:t>
            </a:r>
            <a:r>
              <a:rPr lang="es-CR" sz="1700" dirty="0"/>
              <a:t>:  Se debe indicar el motivo, según lo que indique el documento.</a:t>
            </a:r>
          </a:p>
        </p:txBody>
      </p:sp>
      <p:pic>
        <p:nvPicPr>
          <p:cNvPr id="7" name="Imagen 6">
            <a:extLst>
              <a:ext uri="{FF2B5EF4-FFF2-40B4-BE49-F238E27FC236}">
                <a16:creationId xmlns:a16="http://schemas.microsoft.com/office/drawing/2014/main" id="{DA0DF244-1106-A04C-6B5B-83CBDD449653}"/>
              </a:ext>
            </a:extLst>
          </p:cNvPr>
          <p:cNvPicPr>
            <a:picLocks noChangeAspect="1"/>
          </p:cNvPicPr>
          <p:nvPr/>
        </p:nvPicPr>
        <p:blipFill>
          <a:blip r:embed="rId2"/>
          <a:stretch>
            <a:fillRect/>
          </a:stretch>
        </p:blipFill>
        <p:spPr>
          <a:xfrm>
            <a:off x="306267" y="117987"/>
            <a:ext cx="3498818" cy="604684"/>
          </a:xfrm>
          <a:prstGeom prst="rect">
            <a:avLst/>
          </a:prstGeom>
        </p:spPr>
      </p:pic>
      <p:pic>
        <p:nvPicPr>
          <p:cNvPr id="3" name="Imagen 2">
            <a:extLst>
              <a:ext uri="{FF2B5EF4-FFF2-40B4-BE49-F238E27FC236}">
                <a16:creationId xmlns:a16="http://schemas.microsoft.com/office/drawing/2014/main" id="{E09D5C4C-40E0-69FE-845C-6974FBB895A7}"/>
              </a:ext>
            </a:extLst>
          </p:cNvPr>
          <p:cNvPicPr>
            <a:picLocks noChangeAspect="1"/>
          </p:cNvPicPr>
          <p:nvPr/>
        </p:nvPicPr>
        <p:blipFill>
          <a:blip r:embed="rId3"/>
          <a:stretch>
            <a:fillRect/>
          </a:stretch>
        </p:blipFill>
        <p:spPr>
          <a:xfrm>
            <a:off x="8981768" y="1522378"/>
            <a:ext cx="2920699" cy="4429743"/>
          </a:xfrm>
          <a:custGeom>
            <a:avLst/>
            <a:gdLst>
              <a:gd name="connsiteX0" fmla="*/ 0 w 2920699"/>
              <a:gd name="connsiteY0" fmla="*/ 0 h 4429743"/>
              <a:gd name="connsiteX1" fmla="*/ 525726 w 2920699"/>
              <a:gd name="connsiteY1" fmla="*/ 0 h 4429743"/>
              <a:gd name="connsiteX2" fmla="*/ 1080659 w 2920699"/>
              <a:gd name="connsiteY2" fmla="*/ 0 h 4429743"/>
              <a:gd name="connsiteX3" fmla="*/ 1723212 w 2920699"/>
              <a:gd name="connsiteY3" fmla="*/ 0 h 4429743"/>
              <a:gd name="connsiteX4" fmla="*/ 2307352 w 2920699"/>
              <a:gd name="connsiteY4" fmla="*/ 0 h 4429743"/>
              <a:gd name="connsiteX5" fmla="*/ 2920699 w 2920699"/>
              <a:gd name="connsiteY5" fmla="*/ 0 h 4429743"/>
              <a:gd name="connsiteX6" fmla="*/ 2920699 w 2920699"/>
              <a:gd name="connsiteY6" fmla="*/ 509420 h 4429743"/>
              <a:gd name="connsiteX7" fmla="*/ 2920699 w 2920699"/>
              <a:gd name="connsiteY7" fmla="*/ 974543 h 4429743"/>
              <a:gd name="connsiteX8" fmla="*/ 2920699 w 2920699"/>
              <a:gd name="connsiteY8" fmla="*/ 1572559 h 4429743"/>
              <a:gd name="connsiteX9" fmla="*/ 2920699 w 2920699"/>
              <a:gd name="connsiteY9" fmla="*/ 2037682 h 4429743"/>
              <a:gd name="connsiteX10" fmla="*/ 2920699 w 2920699"/>
              <a:gd name="connsiteY10" fmla="*/ 2458507 h 4429743"/>
              <a:gd name="connsiteX11" fmla="*/ 2920699 w 2920699"/>
              <a:gd name="connsiteY11" fmla="*/ 2923630 h 4429743"/>
              <a:gd name="connsiteX12" fmla="*/ 2920699 w 2920699"/>
              <a:gd name="connsiteY12" fmla="*/ 3433051 h 4429743"/>
              <a:gd name="connsiteX13" fmla="*/ 2920699 w 2920699"/>
              <a:gd name="connsiteY13" fmla="*/ 4429743 h 4429743"/>
              <a:gd name="connsiteX14" fmla="*/ 2394973 w 2920699"/>
              <a:gd name="connsiteY14" fmla="*/ 4429743 h 4429743"/>
              <a:gd name="connsiteX15" fmla="*/ 1869247 w 2920699"/>
              <a:gd name="connsiteY15" fmla="*/ 4429743 h 4429743"/>
              <a:gd name="connsiteX16" fmla="*/ 1285108 w 2920699"/>
              <a:gd name="connsiteY16" fmla="*/ 4429743 h 4429743"/>
              <a:gd name="connsiteX17" fmla="*/ 700968 w 2920699"/>
              <a:gd name="connsiteY17" fmla="*/ 4429743 h 4429743"/>
              <a:gd name="connsiteX18" fmla="*/ 0 w 2920699"/>
              <a:gd name="connsiteY18" fmla="*/ 4429743 h 4429743"/>
              <a:gd name="connsiteX19" fmla="*/ 0 w 2920699"/>
              <a:gd name="connsiteY19" fmla="*/ 3876025 h 4429743"/>
              <a:gd name="connsiteX20" fmla="*/ 0 w 2920699"/>
              <a:gd name="connsiteY20" fmla="*/ 3366605 h 4429743"/>
              <a:gd name="connsiteX21" fmla="*/ 0 w 2920699"/>
              <a:gd name="connsiteY21" fmla="*/ 2812887 h 4429743"/>
              <a:gd name="connsiteX22" fmla="*/ 0 w 2920699"/>
              <a:gd name="connsiteY22" fmla="*/ 2214872 h 4429743"/>
              <a:gd name="connsiteX23" fmla="*/ 0 w 2920699"/>
              <a:gd name="connsiteY23" fmla="*/ 1616856 h 4429743"/>
              <a:gd name="connsiteX24" fmla="*/ 0 w 2920699"/>
              <a:gd name="connsiteY24" fmla="*/ 1018841 h 4429743"/>
              <a:gd name="connsiteX25" fmla="*/ 0 w 2920699"/>
              <a:gd name="connsiteY25" fmla="*/ 0 h 442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920699" h="4429743" fill="none" extrusionOk="0">
                <a:moveTo>
                  <a:pt x="0" y="0"/>
                </a:moveTo>
                <a:cubicBezTo>
                  <a:pt x="222284" y="-20575"/>
                  <a:pt x="307429" y="33352"/>
                  <a:pt x="525726" y="0"/>
                </a:cubicBezTo>
                <a:cubicBezTo>
                  <a:pt x="744023" y="-33352"/>
                  <a:pt x="927548" y="37726"/>
                  <a:pt x="1080659" y="0"/>
                </a:cubicBezTo>
                <a:cubicBezTo>
                  <a:pt x="1233770" y="-37726"/>
                  <a:pt x="1483210" y="7924"/>
                  <a:pt x="1723212" y="0"/>
                </a:cubicBezTo>
                <a:cubicBezTo>
                  <a:pt x="1963214" y="-7924"/>
                  <a:pt x="2105248" y="47452"/>
                  <a:pt x="2307352" y="0"/>
                </a:cubicBezTo>
                <a:cubicBezTo>
                  <a:pt x="2509456" y="-47452"/>
                  <a:pt x="2619195" y="54357"/>
                  <a:pt x="2920699" y="0"/>
                </a:cubicBezTo>
                <a:cubicBezTo>
                  <a:pt x="2931201" y="160545"/>
                  <a:pt x="2904912" y="267426"/>
                  <a:pt x="2920699" y="509420"/>
                </a:cubicBezTo>
                <a:cubicBezTo>
                  <a:pt x="2936486" y="751414"/>
                  <a:pt x="2913572" y="788812"/>
                  <a:pt x="2920699" y="974543"/>
                </a:cubicBezTo>
                <a:cubicBezTo>
                  <a:pt x="2927826" y="1160274"/>
                  <a:pt x="2901137" y="1364605"/>
                  <a:pt x="2920699" y="1572559"/>
                </a:cubicBezTo>
                <a:cubicBezTo>
                  <a:pt x="2940261" y="1780513"/>
                  <a:pt x="2874914" y="1828027"/>
                  <a:pt x="2920699" y="2037682"/>
                </a:cubicBezTo>
                <a:cubicBezTo>
                  <a:pt x="2966484" y="2247337"/>
                  <a:pt x="2909176" y="2252858"/>
                  <a:pt x="2920699" y="2458507"/>
                </a:cubicBezTo>
                <a:cubicBezTo>
                  <a:pt x="2932222" y="2664156"/>
                  <a:pt x="2871252" y="2734109"/>
                  <a:pt x="2920699" y="2923630"/>
                </a:cubicBezTo>
                <a:cubicBezTo>
                  <a:pt x="2970146" y="3113151"/>
                  <a:pt x="2910886" y="3226553"/>
                  <a:pt x="2920699" y="3433051"/>
                </a:cubicBezTo>
                <a:cubicBezTo>
                  <a:pt x="2930512" y="3639549"/>
                  <a:pt x="2918416" y="4035359"/>
                  <a:pt x="2920699" y="4429743"/>
                </a:cubicBezTo>
                <a:cubicBezTo>
                  <a:pt x="2768726" y="4471969"/>
                  <a:pt x="2651763" y="4402506"/>
                  <a:pt x="2394973" y="4429743"/>
                </a:cubicBezTo>
                <a:cubicBezTo>
                  <a:pt x="2138183" y="4456980"/>
                  <a:pt x="1984110" y="4413017"/>
                  <a:pt x="1869247" y="4429743"/>
                </a:cubicBezTo>
                <a:cubicBezTo>
                  <a:pt x="1754384" y="4446469"/>
                  <a:pt x="1463484" y="4422340"/>
                  <a:pt x="1285108" y="4429743"/>
                </a:cubicBezTo>
                <a:cubicBezTo>
                  <a:pt x="1106732" y="4437146"/>
                  <a:pt x="983005" y="4423770"/>
                  <a:pt x="700968" y="4429743"/>
                </a:cubicBezTo>
                <a:cubicBezTo>
                  <a:pt x="418931" y="4435716"/>
                  <a:pt x="186489" y="4427667"/>
                  <a:pt x="0" y="4429743"/>
                </a:cubicBezTo>
                <a:cubicBezTo>
                  <a:pt x="-62052" y="4297610"/>
                  <a:pt x="28009" y="4069251"/>
                  <a:pt x="0" y="3876025"/>
                </a:cubicBezTo>
                <a:cubicBezTo>
                  <a:pt x="-28009" y="3682799"/>
                  <a:pt x="13666" y="3587906"/>
                  <a:pt x="0" y="3366605"/>
                </a:cubicBezTo>
                <a:cubicBezTo>
                  <a:pt x="-13666" y="3145304"/>
                  <a:pt x="23688" y="3059916"/>
                  <a:pt x="0" y="2812887"/>
                </a:cubicBezTo>
                <a:cubicBezTo>
                  <a:pt x="-23688" y="2565858"/>
                  <a:pt x="30266" y="2360253"/>
                  <a:pt x="0" y="2214872"/>
                </a:cubicBezTo>
                <a:cubicBezTo>
                  <a:pt x="-30266" y="2069491"/>
                  <a:pt x="8709" y="1865371"/>
                  <a:pt x="0" y="1616856"/>
                </a:cubicBezTo>
                <a:cubicBezTo>
                  <a:pt x="-8709" y="1368341"/>
                  <a:pt x="36792" y="1147107"/>
                  <a:pt x="0" y="1018841"/>
                </a:cubicBezTo>
                <a:cubicBezTo>
                  <a:pt x="-36792" y="890576"/>
                  <a:pt x="72819" y="418259"/>
                  <a:pt x="0" y="0"/>
                </a:cubicBezTo>
                <a:close/>
              </a:path>
              <a:path w="2920699" h="4429743" stroke="0" extrusionOk="0">
                <a:moveTo>
                  <a:pt x="0" y="0"/>
                </a:moveTo>
                <a:cubicBezTo>
                  <a:pt x="251767" y="-5061"/>
                  <a:pt x="429131" y="65285"/>
                  <a:pt x="554933" y="0"/>
                </a:cubicBezTo>
                <a:cubicBezTo>
                  <a:pt x="680735" y="-65285"/>
                  <a:pt x="885166" y="58507"/>
                  <a:pt x="1051452" y="0"/>
                </a:cubicBezTo>
                <a:cubicBezTo>
                  <a:pt x="1217738" y="-58507"/>
                  <a:pt x="1518943" y="44497"/>
                  <a:pt x="1694005" y="0"/>
                </a:cubicBezTo>
                <a:cubicBezTo>
                  <a:pt x="1869067" y="-44497"/>
                  <a:pt x="2089672" y="35099"/>
                  <a:pt x="2248938" y="0"/>
                </a:cubicBezTo>
                <a:cubicBezTo>
                  <a:pt x="2408204" y="-35099"/>
                  <a:pt x="2611846" y="39237"/>
                  <a:pt x="2920699" y="0"/>
                </a:cubicBezTo>
                <a:cubicBezTo>
                  <a:pt x="2925392" y="277474"/>
                  <a:pt x="2863470" y="420116"/>
                  <a:pt x="2920699" y="642313"/>
                </a:cubicBezTo>
                <a:cubicBezTo>
                  <a:pt x="2977928" y="864510"/>
                  <a:pt x="2872531" y="1026143"/>
                  <a:pt x="2920699" y="1196031"/>
                </a:cubicBezTo>
                <a:cubicBezTo>
                  <a:pt x="2968867" y="1365919"/>
                  <a:pt x="2873854" y="1589568"/>
                  <a:pt x="2920699" y="1749748"/>
                </a:cubicBezTo>
                <a:cubicBezTo>
                  <a:pt x="2967544" y="1909928"/>
                  <a:pt x="2898660" y="2116475"/>
                  <a:pt x="2920699" y="2214872"/>
                </a:cubicBezTo>
                <a:cubicBezTo>
                  <a:pt x="2942738" y="2313269"/>
                  <a:pt x="2869077" y="2564014"/>
                  <a:pt x="2920699" y="2679995"/>
                </a:cubicBezTo>
                <a:cubicBezTo>
                  <a:pt x="2972321" y="2795976"/>
                  <a:pt x="2882200" y="3048602"/>
                  <a:pt x="2920699" y="3233712"/>
                </a:cubicBezTo>
                <a:cubicBezTo>
                  <a:pt x="2959198" y="3418822"/>
                  <a:pt x="2850569" y="3689067"/>
                  <a:pt x="2920699" y="3831728"/>
                </a:cubicBezTo>
                <a:cubicBezTo>
                  <a:pt x="2990829" y="3974389"/>
                  <a:pt x="2879441" y="4216748"/>
                  <a:pt x="2920699" y="4429743"/>
                </a:cubicBezTo>
                <a:cubicBezTo>
                  <a:pt x="2645443" y="4457766"/>
                  <a:pt x="2573052" y="4416255"/>
                  <a:pt x="2336559" y="4429743"/>
                </a:cubicBezTo>
                <a:cubicBezTo>
                  <a:pt x="2100066" y="4443231"/>
                  <a:pt x="2011303" y="4389251"/>
                  <a:pt x="1810833" y="4429743"/>
                </a:cubicBezTo>
                <a:cubicBezTo>
                  <a:pt x="1610363" y="4470235"/>
                  <a:pt x="1499767" y="4367061"/>
                  <a:pt x="1226694" y="4429743"/>
                </a:cubicBezTo>
                <a:cubicBezTo>
                  <a:pt x="953621" y="4492425"/>
                  <a:pt x="753262" y="4401241"/>
                  <a:pt x="584140" y="4429743"/>
                </a:cubicBezTo>
                <a:cubicBezTo>
                  <a:pt x="415018" y="4458245"/>
                  <a:pt x="214184" y="4401736"/>
                  <a:pt x="0" y="4429743"/>
                </a:cubicBezTo>
                <a:cubicBezTo>
                  <a:pt x="-1268" y="4301308"/>
                  <a:pt x="25550" y="4208536"/>
                  <a:pt x="0" y="4008917"/>
                </a:cubicBezTo>
                <a:cubicBezTo>
                  <a:pt x="-25550" y="3809298"/>
                  <a:pt x="42175" y="3749454"/>
                  <a:pt x="0" y="3543794"/>
                </a:cubicBezTo>
                <a:cubicBezTo>
                  <a:pt x="-42175" y="3338134"/>
                  <a:pt x="43441" y="3232959"/>
                  <a:pt x="0" y="3034374"/>
                </a:cubicBezTo>
                <a:cubicBezTo>
                  <a:pt x="-43441" y="2835789"/>
                  <a:pt x="71687" y="2644034"/>
                  <a:pt x="0" y="2392061"/>
                </a:cubicBezTo>
                <a:cubicBezTo>
                  <a:pt x="-71687" y="2140088"/>
                  <a:pt x="24242" y="2018037"/>
                  <a:pt x="0" y="1838343"/>
                </a:cubicBezTo>
                <a:cubicBezTo>
                  <a:pt x="-24242" y="1658649"/>
                  <a:pt x="53919" y="1484924"/>
                  <a:pt x="0" y="1328923"/>
                </a:cubicBezTo>
                <a:cubicBezTo>
                  <a:pt x="-53919" y="1172922"/>
                  <a:pt x="5165" y="1036847"/>
                  <a:pt x="0" y="908097"/>
                </a:cubicBezTo>
                <a:cubicBezTo>
                  <a:pt x="-5165" y="779347"/>
                  <a:pt x="44645" y="665123"/>
                  <a:pt x="0" y="487272"/>
                </a:cubicBezTo>
                <a:cubicBezTo>
                  <a:pt x="-44645" y="309422"/>
                  <a:pt x="11802" y="113273"/>
                  <a:pt x="0" y="0"/>
                </a:cubicBezTo>
                <a:close/>
              </a:path>
            </a:pathLst>
          </a:custGeom>
          <a:ln w="28575">
            <a:solidFill>
              <a:schemeClr val="accent1">
                <a:lumMod val="20000"/>
                <a:lumOff val="80000"/>
              </a:schemeClr>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pic>
    </p:spTree>
    <p:extLst>
      <p:ext uri="{BB962C8B-B14F-4D97-AF65-F5344CB8AC3E}">
        <p14:creationId xmlns:p14="http://schemas.microsoft.com/office/powerpoint/2010/main" val="23950277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47E7EC-5EB3-52E8-CD64-21A3ED463B29}"/>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997A46D3-B8FF-E06D-603A-A6663CC6ADB2}"/>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02BFA444-B1C6-E8AD-7116-5F0D41FE88D5}"/>
              </a:ext>
            </a:extLst>
          </p:cNvPr>
          <p:cNvSpPr/>
          <p:nvPr/>
        </p:nvSpPr>
        <p:spPr>
          <a:xfrm>
            <a:off x="554656" y="1147886"/>
            <a:ext cx="6605590" cy="553998"/>
          </a:xfrm>
          <a:prstGeom prst="rect">
            <a:avLst/>
          </a:prstGeom>
          <a:noFill/>
        </p:spPr>
        <p:txBody>
          <a:bodyPr wrap="square" lIns="91440" tIns="45720" rIns="91440" bIns="45720">
            <a:spAutoFit/>
          </a:bodyPr>
          <a:lstStyle/>
          <a:p>
            <a:r>
              <a:rPr lang="es-ES" sz="3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EXPERIENCIA LABORAL</a:t>
            </a:r>
            <a:endParaRPr lang="es-ES" sz="30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10" name="Marcador de contenido 2">
            <a:extLst>
              <a:ext uri="{FF2B5EF4-FFF2-40B4-BE49-F238E27FC236}">
                <a16:creationId xmlns:a16="http://schemas.microsoft.com/office/drawing/2014/main" id="{6DA7DE3D-F76E-21F2-15CC-F8DECB4D8BF6}"/>
              </a:ext>
            </a:extLst>
          </p:cNvPr>
          <p:cNvSpPr txBox="1">
            <a:spLocks/>
          </p:cNvSpPr>
          <p:nvPr/>
        </p:nvSpPr>
        <p:spPr>
          <a:xfrm>
            <a:off x="6459793" y="3908323"/>
            <a:ext cx="5078669" cy="272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R" sz="1800" dirty="0"/>
          </a:p>
          <a:p>
            <a:endParaRPr lang="es-CR" sz="1800" dirty="0"/>
          </a:p>
        </p:txBody>
      </p:sp>
      <p:sp>
        <p:nvSpPr>
          <p:cNvPr id="11" name="Marcador de contenido 2">
            <a:extLst>
              <a:ext uri="{FF2B5EF4-FFF2-40B4-BE49-F238E27FC236}">
                <a16:creationId xmlns:a16="http://schemas.microsoft.com/office/drawing/2014/main" id="{5502380F-8B0C-1B2E-A0CB-90D494FA88DE}"/>
              </a:ext>
            </a:extLst>
          </p:cNvPr>
          <p:cNvSpPr txBox="1">
            <a:spLocks/>
          </p:cNvSpPr>
          <p:nvPr/>
        </p:nvSpPr>
        <p:spPr>
          <a:xfrm>
            <a:off x="412342" y="2079524"/>
            <a:ext cx="6799619" cy="36723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R" sz="1700" b="1" dirty="0"/>
              <a:t>Nombre de la persona para contacto: </a:t>
            </a:r>
            <a:r>
              <a:rPr lang="es-CR" sz="1700" b="1" dirty="0">
                <a:solidFill>
                  <a:srgbClr val="FF0000"/>
                </a:solidFill>
              </a:rPr>
              <a:t> </a:t>
            </a:r>
            <a:r>
              <a:rPr lang="es-CR" sz="1700" dirty="0"/>
              <a:t>Indique el nombre de la persona que firmó el documento, es decir, el remitente.</a:t>
            </a:r>
          </a:p>
          <a:p>
            <a:r>
              <a:rPr lang="es-CR" sz="1700" b="1" dirty="0"/>
              <a:t>Puesto</a:t>
            </a:r>
            <a:r>
              <a:rPr lang="es-CR" sz="1700" dirty="0"/>
              <a:t>:  Digite el nombre del puesto que ocupa la persona que firmó el documento.</a:t>
            </a:r>
          </a:p>
          <a:p>
            <a:r>
              <a:rPr lang="es-CR" sz="1700" b="1" dirty="0"/>
              <a:t>Teléfono</a:t>
            </a:r>
            <a:r>
              <a:rPr lang="es-CR" sz="1700" dirty="0"/>
              <a:t>:  Digite el número de teléfono de la empresa.  Normalmente este número se constata en el membrete de la empresa o bien, en la parte inferior del documento.  No se admiten números de celular.</a:t>
            </a:r>
          </a:p>
          <a:p>
            <a:r>
              <a:rPr lang="es-CR" sz="1700" b="1" dirty="0"/>
              <a:t>Observaciones: </a:t>
            </a:r>
            <a:r>
              <a:rPr lang="es-CR" sz="1700" dirty="0"/>
              <a:t> Este campo se utiliza para alguna observación que desee realizar, por ejemplo, el nombre y número de teléfono de su jefatura inmediata o alguna situación que quiera externar.</a:t>
            </a:r>
          </a:p>
        </p:txBody>
      </p:sp>
      <p:pic>
        <p:nvPicPr>
          <p:cNvPr id="7" name="Imagen 6">
            <a:extLst>
              <a:ext uri="{FF2B5EF4-FFF2-40B4-BE49-F238E27FC236}">
                <a16:creationId xmlns:a16="http://schemas.microsoft.com/office/drawing/2014/main" id="{30F0070C-5724-9514-8000-D67F79502C44}"/>
              </a:ext>
            </a:extLst>
          </p:cNvPr>
          <p:cNvPicPr>
            <a:picLocks noChangeAspect="1"/>
          </p:cNvPicPr>
          <p:nvPr/>
        </p:nvPicPr>
        <p:blipFill>
          <a:blip r:embed="rId2"/>
          <a:stretch>
            <a:fillRect/>
          </a:stretch>
        </p:blipFill>
        <p:spPr>
          <a:xfrm>
            <a:off x="306267" y="117987"/>
            <a:ext cx="3498818" cy="604684"/>
          </a:xfrm>
          <a:prstGeom prst="rect">
            <a:avLst/>
          </a:prstGeom>
        </p:spPr>
      </p:pic>
      <p:pic>
        <p:nvPicPr>
          <p:cNvPr id="4" name="Imagen 3">
            <a:extLst>
              <a:ext uri="{FF2B5EF4-FFF2-40B4-BE49-F238E27FC236}">
                <a16:creationId xmlns:a16="http://schemas.microsoft.com/office/drawing/2014/main" id="{AE31A18A-8471-C93C-6CD8-7884611FB53D}"/>
              </a:ext>
            </a:extLst>
          </p:cNvPr>
          <p:cNvPicPr>
            <a:picLocks noChangeAspect="1"/>
          </p:cNvPicPr>
          <p:nvPr/>
        </p:nvPicPr>
        <p:blipFill>
          <a:blip r:embed="rId3"/>
          <a:stretch>
            <a:fillRect/>
          </a:stretch>
        </p:blipFill>
        <p:spPr>
          <a:xfrm>
            <a:off x="7860699" y="1493216"/>
            <a:ext cx="3023611" cy="4829849"/>
          </a:xfrm>
          <a:prstGeom prst="rect">
            <a:avLst/>
          </a:prstGeom>
        </p:spPr>
      </p:pic>
    </p:spTree>
    <p:extLst>
      <p:ext uri="{BB962C8B-B14F-4D97-AF65-F5344CB8AC3E}">
        <p14:creationId xmlns:p14="http://schemas.microsoft.com/office/powerpoint/2010/main" val="2323259164"/>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6ED69-D4F5-7ED4-C62F-E69035217D57}"/>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F4737E78-27EF-57C9-D9BF-BC8B19A05FE3}"/>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EC354192-B110-D899-DE44-5AFB82C6B4E0}"/>
              </a:ext>
            </a:extLst>
          </p:cNvPr>
          <p:cNvSpPr/>
          <p:nvPr/>
        </p:nvSpPr>
        <p:spPr>
          <a:xfrm>
            <a:off x="717448" y="1215929"/>
            <a:ext cx="6284039" cy="646331"/>
          </a:xfrm>
          <a:prstGeom prst="rect">
            <a:avLst/>
          </a:prstGeom>
          <a:noFill/>
        </p:spPr>
        <p:txBody>
          <a:bodyPr wrap="square" lIns="91440" tIns="45720" rIns="91440" bIns="45720">
            <a:spAutoFit/>
          </a:bodyPr>
          <a:lstStyle/>
          <a:p>
            <a:r>
              <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NOMBRAMIENTOS UCR</a:t>
            </a:r>
          </a:p>
        </p:txBody>
      </p:sp>
      <p:sp>
        <p:nvSpPr>
          <p:cNvPr id="10" name="Marcador de contenido 2">
            <a:extLst>
              <a:ext uri="{FF2B5EF4-FFF2-40B4-BE49-F238E27FC236}">
                <a16:creationId xmlns:a16="http://schemas.microsoft.com/office/drawing/2014/main" id="{97C967A3-A807-12A0-C056-9BD1313C616C}"/>
              </a:ext>
            </a:extLst>
          </p:cNvPr>
          <p:cNvSpPr txBox="1">
            <a:spLocks/>
          </p:cNvSpPr>
          <p:nvPr/>
        </p:nvSpPr>
        <p:spPr>
          <a:xfrm>
            <a:off x="6459793" y="3908323"/>
            <a:ext cx="5078669" cy="272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R" sz="1800" dirty="0"/>
          </a:p>
          <a:p>
            <a:endParaRPr lang="es-CR" sz="1800" dirty="0"/>
          </a:p>
        </p:txBody>
      </p:sp>
      <p:sp>
        <p:nvSpPr>
          <p:cNvPr id="11" name="Marcador de contenido 2">
            <a:extLst>
              <a:ext uri="{FF2B5EF4-FFF2-40B4-BE49-F238E27FC236}">
                <a16:creationId xmlns:a16="http://schemas.microsoft.com/office/drawing/2014/main" id="{26474757-46CE-35A5-8724-748E9A264EEF}"/>
              </a:ext>
            </a:extLst>
          </p:cNvPr>
          <p:cNvSpPr txBox="1">
            <a:spLocks/>
          </p:cNvSpPr>
          <p:nvPr/>
        </p:nvSpPr>
        <p:spPr>
          <a:xfrm>
            <a:off x="653538" y="3138602"/>
            <a:ext cx="2595715" cy="134340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Haga un “clic” en </a:t>
            </a:r>
            <a:r>
              <a:rPr kumimoji="0" lang="es-ES" sz="1700" b="0" i="0" u="none" strike="noStrike" kern="1200" cap="none" spc="0" normalizeH="0" baseline="0" noProof="0" dirty="0">
                <a:ln>
                  <a:noFill/>
                </a:ln>
                <a:solidFill>
                  <a:prstClr val="black"/>
                </a:solidFill>
                <a:effectLst/>
                <a:uLnTx/>
                <a:uFillTx/>
                <a:latin typeface="Aptos" panose="02110004020202020204"/>
                <a:ea typeface="+mn-ea"/>
                <a:cs typeface="+mn-cs"/>
              </a:rPr>
              <a:t>en el módulo de Formación y Empleo y seleccione </a:t>
            </a: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la opción de “Nombramientos UCR”.</a:t>
            </a:r>
            <a:endParaRPr lang="es-CR" sz="1700" b="1" dirty="0"/>
          </a:p>
        </p:txBody>
      </p:sp>
      <p:pic>
        <p:nvPicPr>
          <p:cNvPr id="7" name="Imagen 6">
            <a:extLst>
              <a:ext uri="{FF2B5EF4-FFF2-40B4-BE49-F238E27FC236}">
                <a16:creationId xmlns:a16="http://schemas.microsoft.com/office/drawing/2014/main" id="{9B93593E-EA8F-8EA9-00FD-2D2C202FCE72}"/>
              </a:ext>
            </a:extLst>
          </p:cNvPr>
          <p:cNvPicPr>
            <a:picLocks noChangeAspect="1"/>
          </p:cNvPicPr>
          <p:nvPr/>
        </p:nvPicPr>
        <p:blipFill>
          <a:blip r:embed="rId2"/>
          <a:stretch>
            <a:fillRect/>
          </a:stretch>
        </p:blipFill>
        <p:spPr>
          <a:xfrm>
            <a:off x="306267" y="117987"/>
            <a:ext cx="3498818" cy="604684"/>
          </a:xfrm>
          <a:prstGeom prst="rect">
            <a:avLst/>
          </a:prstGeom>
        </p:spPr>
      </p:pic>
      <p:pic>
        <p:nvPicPr>
          <p:cNvPr id="3" name="Imagen 2">
            <a:extLst>
              <a:ext uri="{FF2B5EF4-FFF2-40B4-BE49-F238E27FC236}">
                <a16:creationId xmlns:a16="http://schemas.microsoft.com/office/drawing/2014/main" id="{22A90824-9169-A935-EEE3-DA3FB9011657}"/>
              </a:ext>
            </a:extLst>
          </p:cNvPr>
          <p:cNvPicPr>
            <a:picLocks noChangeAspect="1"/>
          </p:cNvPicPr>
          <p:nvPr/>
        </p:nvPicPr>
        <p:blipFill>
          <a:blip r:embed="rId3"/>
          <a:stretch>
            <a:fillRect/>
          </a:stretch>
        </p:blipFill>
        <p:spPr>
          <a:xfrm>
            <a:off x="4433255" y="2288180"/>
            <a:ext cx="3067664" cy="3495367"/>
          </a:xfrm>
          <a:prstGeom prst="rect">
            <a:avLst/>
          </a:prstGeom>
        </p:spPr>
      </p:pic>
      <p:sp>
        <p:nvSpPr>
          <p:cNvPr id="6" name="Marcador de contenido 2">
            <a:extLst>
              <a:ext uri="{FF2B5EF4-FFF2-40B4-BE49-F238E27FC236}">
                <a16:creationId xmlns:a16="http://schemas.microsoft.com/office/drawing/2014/main" id="{37E734CB-C20B-6C3F-E95E-A09B8BE3F378}"/>
              </a:ext>
            </a:extLst>
          </p:cNvPr>
          <p:cNvSpPr txBox="1">
            <a:spLocks/>
          </p:cNvSpPr>
          <p:nvPr/>
        </p:nvSpPr>
        <p:spPr>
          <a:xfrm>
            <a:off x="8528052" y="2550799"/>
            <a:ext cx="2923612" cy="333747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R" sz="1700" dirty="0"/>
              <a:t>Esta opción se utiliza solamente para información.  En ella aparecen todos los nombramientos que le han efectuado en la Institución.  El currículo mostrará esta información de forma automática según las P-6 tramitadas en el Sistema Integrado de Recursos Humanos.</a:t>
            </a:r>
          </a:p>
        </p:txBody>
      </p:sp>
      <p:sp>
        <p:nvSpPr>
          <p:cNvPr id="9" name="Flecha: a la derecha 8">
            <a:extLst>
              <a:ext uri="{FF2B5EF4-FFF2-40B4-BE49-F238E27FC236}">
                <a16:creationId xmlns:a16="http://schemas.microsoft.com/office/drawing/2014/main" id="{92B36B1A-8D53-7D01-0591-93D653E7DD98}"/>
              </a:ext>
            </a:extLst>
          </p:cNvPr>
          <p:cNvSpPr/>
          <p:nvPr/>
        </p:nvSpPr>
        <p:spPr>
          <a:xfrm>
            <a:off x="7659591" y="3713141"/>
            <a:ext cx="781664" cy="45112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3" name="Flecha: a la derecha 12">
            <a:extLst>
              <a:ext uri="{FF2B5EF4-FFF2-40B4-BE49-F238E27FC236}">
                <a16:creationId xmlns:a16="http://schemas.microsoft.com/office/drawing/2014/main" id="{02C55FF0-C55E-AAE3-3112-6EA92491E7FE}"/>
              </a:ext>
            </a:extLst>
          </p:cNvPr>
          <p:cNvSpPr/>
          <p:nvPr/>
        </p:nvSpPr>
        <p:spPr>
          <a:xfrm>
            <a:off x="3492919" y="3713141"/>
            <a:ext cx="781664" cy="45112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44758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166370-1316-BF17-04C0-91CA6C6933B7}"/>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C39338C4-802C-C74B-C535-1B2B7C445D05}"/>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F2F12608-47F8-3996-ED28-E54788CF9BF1}"/>
              </a:ext>
            </a:extLst>
          </p:cNvPr>
          <p:cNvSpPr/>
          <p:nvPr/>
        </p:nvSpPr>
        <p:spPr>
          <a:xfrm>
            <a:off x="906255" y="1052955"/>
            <a:ext cx="3356030" cy="646331"/>
          </a:xfrm>
          <a:prstGeom prst="rect">
            <a:avLst/>
          </a:prstGeom>
          <a:noFill/>
        </p:spPr>
        <p:txBody>
          <a:bodyPr wrap="square" lIns="91440" tIns="45720" rIns="91440" bIns="45720">
            <a:spAutoFit/>
          </a:bodyPr>
          <a:lstStyle/>
          <a:p>
            <a:r>
              <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ID</a:t>
            </a:r>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IOMAS  </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10" name="Marcador de contenido 2">
            <a:extLst>
              <a:ext uri="{FF2B5EF4-FFF2-40B4-BE49-F238E27FC236}">
                <a16:creationId xmlns:a16="http://schemas.microsoft.com/office/drawing/2014/main" id="{AD766DDC-AF80-D138-7CBE-EEDB34E0D637}"/>
              </a:ext>
            </a:extLst>
          </p:cNvPr>
          <p:cNvSpPr txBox="1">
            <a:spLocks/>
          </p:cNvSpPr>
          <p:nvPr/>
        </p:nvSpPr>
        <p:spPr>
          <a:xfrm>
            <a:off x="6459793" y="3908323"/>
            <a:ext cx="5078669" cy="272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R" sz="1800" dirty="0"/>
          </a:p>
          <a:p>
            <a:endParaRPr lang="es-CR" sz="1800" dirty="0"/>
          </a:p>
        </p:txBody>
      </p:sp>
      <p:sp>
        <p:nvSpPr>
          <p:cNvPr id="11" name="Marcador de contenido 2">
            <a:extLst>
              <a:ext uri="{FF2B5EF4-FFF2-40B4-BE49-F238E27FC236}">
                <a16:creationId xmlns:a16="http://schemas.microsoft.com/office/drawing/2014/main" id="{C0586BA3-3C35-6FCE-F4A7-ED1B83A2CAB6}"/>
              </a:ext>
            </a:extLst>
          </p:cNvPr>
          <p:cNvSpPr txBox="1">
            <a:spLocks/>
          </p:cNvSpPr>
          <p:nvPr/>
        </p:nvSpPr>
        <p:spPr>
          <a:xfrm>
            <a:off x="4375508" y="1894991"/>
            <a:ext cx="6749847" cy="418973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Haga un “clic” en </a:t>
            </a:r>
            <a:r>
              <a:rPr kumimoji="0" lang="es-ES" sz="1700" b="0" i="0" u="none" strike="noStrike" kern="1200" cap="none" spc="0" normalizeH="0" baseline="0" noProof="0" dirty="0">
                <a:ln>
                  <a:noFill/>
                </a:ln>
                <a:solidFill>
                  <a:prstClr val="black"/>
                </a:solidFill>
                <a:effectLst/>
                <a:uLnTx/>
                <a:uFillTx/>
                <a:latin typeface="Aptos" panose="02110004020202020204"/>
                <a:ea typeface="+mn-ea"/>
                <a:cs typeface="+mn-cs"/>
              </a:rPr>
              <a:t>en el módulo de Formación y Empleo, seleccione </a:t>
            </a: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la opción de “</a:t>
            </a:r>
            <a:r>
              <a:rPr lang="es-CR" sz="1700" dirty="0">
                <a:solidFill>
                  <a:prstClr val="black"/>
                </a:solidFill>
                <a:latin typeface="Aptos" panose="02110004020202020204"/>
              </a:rPr>
              <a:t>Idiomas</a:t>
            </a: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 y posteriormente de un “clic” en el botón de “Agregar”:</a:t>
            </a:r>
          </a:p>
          <a:p>
            <a:r>
              <a:rPr lang="es-CR" sz="1700" b="1" dirty="0"/>
              <a:t>Idioma: </a:t>
            </a:r>
            <a:r>
              <a:rPr lang="es-CR" sz="1700" b="1" dirty="0">
                <a:solidFill>
                  <a:srgbClr val="FF0000"/>
                </a:solidFill>
              </a:rPr>
              <a:t> </a:t>
            </a:r>
            <a:r>
              <a:rPr lang="es-CR" sz="1700" dirty="0"/>
              <a:t>Seleccione el idioma que corresponde.  Considere que la lista está ordenada alfabéticamente.</a:t>
            </a:r>
          </a:p>
          <a:p>
            <a:r>
              <a:rPr lang="es-CR" sz="1700" b="1" dirty="0"/>
              <a:t>Porcentaje de lectura</a:t>
            </a:r>
            <a:r>
              <a:rPr lang="es-CR" sz="1700" dirty="0"/>
              <a:t>:  Digite un valor entre cero “0” y cien “100” según sea su conocimiento en lo que se refiere a la lectura, según el idioma seleccionado. </a:t>
            </a:r>
          </a:p>
          <a:p>
            <a:r>
              <a:rPr lang="es-CR" sz="1700" b="1" dirty="0"/>
              <a:t>Porcentaje de escritura</a:t>
            </a:r>
            <a:r>
              <a:rPr lang="es-CR" sz="1700" dirty="0"/>
              <a:t>: Digite un valor entre cero “0” y cien “100” según sea su conocimiento en lo que se refiere a la escritura, según el idioma seleccionado. </a:t>
            </a:r>
          </a:p>
          <a:p>
            <a:r>
              <a:rPr lang="es-CR" sz="1700" b="1" dirty="0"/>
              <a:t>Porcentaje de conversación:</a:t>
            </a:r>
            <a:r>
              <a:rPr lang="es-CR" sz="1700" dirty="0"/>
              <a:t> Digite un valor entre cero “0” y cien “100” según sea su conocimiento en lo que se refiere a la conversación, según el idioma seleccionado. </a:t>
            </a:r>
          </a:p>
        </p:txBody>
      </p:sp>
      <p:pic>
        <p:nvPicPr>
          <p:cNvPr id="7" name="Imagen 6">
            <a:extLst>
              <a:ext uri="{FF2B5EF4-FFF2-40B4-BE49-F238E27FC236}">
                <a16:creationId xmlns:a16="http://schemas.microsoft.com/office/drawing/2014/main" id="{A1388230-9C75-D6D7-C4F7-0BB192F4DB12}"/>
              </a:ext>
            </a:extLst>
          </p:cNvPr>
          <p:cNvPicPr>
            <a:picLocks noChangeAspect="1"/>
          </p:cNvPicPr>
          <p:nvPr/>
        </p:nvPicPr>
        <p:blipFill>
          <a:blip r:embed="rId2"/>
          <a:stretch>
            <a:fillRect/>
          </a:stretch>
        </p:blipFill>
        <p:spPr>
          <a:xfrm>
            <a:off x="306267" y="117987"/>
            <a:ext cx="3498818" cy="604684"/>
          </a:xfrm>
          <a:prstGeom prst="rect">
            <a:avLst/>
          </a:prstGeom>
        </p:spPr>
      </p:pic>
      <p:pic>
        <p:nvPicPr>
          <p:cNvPr id="4" name="Imagen 3">
            <a:extLst>
              <a:ext uri="{FF2B5EF4-FFF2-40B4-BE49-F238E27FC236}">
                <a16:creationId xmlns:a16="http://schemas.microsoft.com/office/drawing/2014/main" id="{0E088D64-056A-2303-0D25-C58C7517F012}"/>
              </a:ext>
            </a:extLst>
          </p:cNvPr>
          <p:cNvPicPr>
            <a:picLocks noChangeAspect="1"/>
          </p:cNvPicPr>
          <p:nvPr/>
        </p:nvPicPr>
        <p:blipFill>
          <a:blip r:embed="rId3"/>
          <a:stretch>
            <a:fillRect/>
          </a:stretch>
        </p:blipFill>
        <p:spPr>
          <a:xfrm>
            <a:off x="1066645" y="2105475"/>
            <a:ext cx="2756261" cy="3979250"/>
          </a:xfrm>
          <a:prstGeom prst="rect">
            <a:avLst/>
          </a:prstGeom>
        </p:spPr>
      </p:pic>
      <p:sp>
        <p:nvSpPr>
          <p:cNvPr id="6" name="CuadroTexto 5">
            <a:extLst>
              <a:ext uri="{FF2B5EF4-FFF2-40B4-BE49-F238E27FC236}">
                <a16:creationId xmlns:a16="http://schemas.microsoft.com/office/drawing/2014/main" id="{11286841-8A05-D9AA-959C-985F130E62EB}"/>
              </a:ext>
            </a:extLst>
          </p:cNvPr>
          <p:cNvSpPr txBox="1"/>
          <p:nvPr/>
        </p:nvSpPr>
        <p:spPr>
          <a:xfrm>
            <a:off x="4375508" y="1052955"/>
            <a:ext cx="6098458" cy="646331"/>
          </a:xfrm>
          <a:prstGeom prst="rect">
            <a:avLst/>
          </a:prstGeom>
          <a:noFill/>
        </p:spPr>
        <p:txBody>
          <a:bodyPr wrap="square">
            <a:spAutoFit/>
          </a:bodyPr>
          <a:lstStyle/>
          <a:p>
            <a:r>
              <a:rPr lang="es-ES" dirty="0"/>
              <a:t>Esta opción se utiliza según el grado de conocimiento que tiene una persona en cuanto a idiomas.  </a:t>
            </a:r>
          </a:p>
        </p:txBody>
      </p:sp>
    </p:spTree>
    <p:extLst>
      <p:ext uri="{BB962C8B-B14F-4D97-AF65-F5344CB8AC3E}">
        <p14:creationId xmlns:p14="http://schemas.microsoft.com/office/powerpoint/2010/main" val="2167092648"/>
      </p:ext>
    </p:extLst>
  </p:cSld>
  <p:clrMapOvr>
    <a:masterClrMapping/>
  </p:clrMapOvr>
  <p:transition spd="slow">
    <p:randomBa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4AD2A3-EC14-FFBB-0CEE-1357CDD443FA}"/>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BA063955-3B58-BAD4-A967-8F21D480C457}"/>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FB93101B-B22C-2D37-0125-F9F1852718A3}"/>
              </a:ext>
            </a:extLst>
          </p:cNvPr>
          <p:cNvSpPr/>
          <p:nvPr/>
        </p:nvSpPr>
        <p:spPr>
          <a:xfrm>
            <a:off x="906255" y="1052955"/>
            <a:ext cx="7220106"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LICENCIAS DE CONDUCIR  </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10" name="Marcador de contenido 2">
            <a:extLst>
              <a:ext uri="{FF2B5EF4-FFF2-40B4-BE49-F238E27FC236}">
                <a16:creationId xmlns:a16="http://schemas.microsoft.com/office/drawing/2014/main" id="{E63B7B85-60EC-1447-85D4-E63D7EE55FB9}"/>
              </a:ext>
            </a:extLst>
          </p:cNvPr>
          <p:cNvSpPr txBox="1">
            <a:spLocks/>
          </p:cNvSpPr>
          <p:nvPr/>
        </p:nvSpPr>
        <p:spPr>
          <a:xfrm>
            <a:off x="6459793" y="3908323"/>
            <a:ext cx="5078669" cy="272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R" sz="1800" dirty="0"/>
          </a:p>
          <a:p>
            <a:endParaRPr lang="es-CR" sz="1800" dirty="0"/>
          </a:p>
        </p:txBody>
      </p:sp>
      <p:sp>
        <p:nvSpPr>
          <p:cNvPr id="11" name="Marcador de contenido 2">
            <a:extLst>
              <a:ext uri="{FF2B5EF4-FFF2-40B4-BE49-F238E27FC236}">
                <a16:creationId xmlns:a16="http://schemas.microsoft.com/office/drawing/2014/main" id="{9458C77B-329C-FE8C-8E98-8B55F64F6189}"/>
              </a:ext>
            </a:extLst>
          </p:cNvPr>
          <p:cNvSpPr txBox="1">
            <a:spLocks/>
          </p:cNvSpPr>
          <p:nvPr/>
        </p:nvSpPr>
        <p:spPr>
          <a:xfrm>
            <a:off x="4375508" y="1894991"/>
            <a:ext cx="7220106" cy="45058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Haga un “clic” en </a:t>
            </a:r>
            <a:r>
              <a:rPr kumimoji="0" lang="es-ES" sz="1700" b="0" i="0" u="none" strike="noStrike" kern="1200" cap="none" spc="0" normalizeH="0" baseline="0" noProof="0" dirty="0">
                <a:ln>
                  <a:noFill/>
                </a:ln>
                <a:solidFill>
                  <a:prstClr val="black"/>
                </a:solidFill>
                <a:effectLst/>
                <a:uLnTx/>
                <a:uFillTx/>
                <a:latin typeface="Aptos" panose="02110004020202020204"/>
                <a:ea typeface="+mn-ea"/>
                <a:cs typeface="+mn-cs"/>
              </a:rPr>
              <a:t>en el módulo de Formación y Empleo, seleccione </a:t>
            </a: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la opción de “Licencias de </a:t>
            </a:r>
            <a:r>
              <a:rPr lang="es-CR" sz="1700" dirty="0">
                <a:solidFill>
                  <a:prstClr val="black"/>
                </a:solidFill>
                <a:latin typeface="Aptos" panose="02110004020202020204"/>
              </a:rPr>
              <a:t>conducir</a:t>
            </a:r>
            <a:r>
              <a:rPr kumimoji="0" lang="es-CR" sz="1700" b="0" i="0" u="none" strike="noStrike" kern="1200" cap="none" spc="0" normalizeH="0" baseline="0" noProof="0" dirty="0">
                <a:ln>
                  <a:noFill/>
                </a:ln>
                <a:solidFill>
                  <a:prstClr val="black"/>
                </a:solidFill>
                <a:effectLst/>
                <a:uLnTx/>
                <a:uFillTx/>
                <a:latin typeface="Aptos" panose="02110004020202020204"/>
                <a:ea typeface="+mn-ea"/>
                <a:cs typeface="+mn-cs"/>
              </a:rPr>
              <a:t>” y posteriormente en el botón de “Agregar”:</a:t>
            </a:r>
          </a:p>
          <a:p>
            <a:r>
              <a:rPr lang="es-CR" sz="1700" b="1" dirty="0"/>
              <a:t>Tipo de licencia: </a:t>
            </a:r>
            <a:r>
              <a:rPr lang="es-CR" sz="1700" b="1" dirty="0">
                <a:solidFill>
                  <a:srgbClr val="FF0000"/>
                </a:solidFill>
              </a:rPr>
              <a:t> </a:t>
            </a:r>
            <a:r>
              <a:rPr lang="es-CR" sz="1700" dirty="0"/>
              <a:t>Seleccione el tipo de licencia de conducir que posee, según la lista que se despliega.</a:t>
            </a:r>
          </a:p>
          <a:p>
            <a:r>
              <a:rPr lang="es-CR" sz="1700" b="1" dirty="0"/>
              <a:t>Fecha de emisión</a:t>
            </a:r>
            <a:r>
              <a:rPr lang="es-CR" sz="1700" dirty="0"/>
              <a:t>:  Visualice la fecha de emisión en el documento físico y digítela tal cual en el sistema.</a:t>
            </a:r>
          </a:p>
          <a:p>
            <a:r>
              <a:rPr lang="es-CR" sz="1700" b="1" dirty="0"/>
              <a:t>Fecha de vencimiento</a:t>
            </a:r>
            <a:r>
              <a:rPr lang="es-CR" sz="1700" dirty="0"/>
              <a:t>: Digite la fecha de vencimiento del documento.  Asegúrese de ingresar los datos que corresponden según el documento físico.</a:t>
            </a:r>
          </a:p>
          <a:p>
            <a:r>
              <a:rPr lang="es-CR" sz="1700" b="1" dirty="0"/>
              <a:t>Importante:</a:t>
            </a:r>
            <a:r>
              <a:rPr lang="es-CR" sz="1700" dirty="0"/>
              <a:t> Una vez que la licencia esté vencida, debe actualizar los datos en el sistema y presentar el documento vigente en la Unidad de Reclutamiento y Selección de la Oficina de Recursos Humanos.</a:t>
            </a:r>
          </a:p>
        </p:txBody>
      </p:sp>
      <p:pic>
        <p:nvPicPr>
          <p:cNvPr id="7" name="Imagen 6">
            <a:extLst>
              <a:ext uri="{FF2B5EF4-FFF2-40B4-BE49-F238E27FC236}">
                <a16:creationId xmlns:a16="http://schemas.microsoft.com/office/drawing/2014/main" id="{478C972E-1C99-B0FB-A995-BA4CE2BE531B}"/>
              </a:ext>
            </a:extLst>
          </p:cNvPr>
          <p:cNvPicPr>
            <a:picLocks noChangeAspect="1"/>
          </p:cNvPicPr>
          <p:nvPr/>
        </p:nvPicPr>
        <p:blipFill>
          <a:blip r:embed="rId2"/>
          <a:stretch>
            <a:fillRect/>
          </a:stretch>
        </p:blipFill>
        <p:spPr>
          <a:xfrm>
            <a:off x="306267" y="117987"/>
            <a:ext cx="3498818" cy="604684"/>
          </a:xfrm>
          <a:prstGeom prst="rect">
            <a:avLst/>
          </a:prstGeom>
        </p:spPr>
      </p:pic>
      <p:pic>
        <p:nvPicPr>
          <p:cNvPr id="3" name="Imagen 2">
            <a:extLst>
              <a:ext uri="{FF2B5EF4-FFF2-40B4-BE49-F238E27FC236}">
                <a16:creationId xmlns:a16="http://schemas.microsoft.com/office/drawing/2014/main" id="{391E75F7-6652-2BD9-0A9C-514B73B5C5A7}"/>
              </a:ext>
            </a:extLst>
          </p:cNvPr>
          <p:cNvPicPr>
            <a:picLocks noChangeAspect="1"/>
          </p:cNvPicPr>
          <p:nvPr/>
        </p:nvPicPr>
        <p:blipFill>
          <a:blip r:embed="rId3"/>
          <a:stretch>
            <a:fillRect/>
          </a:stretch>
        </p:blipFill>
        <p:spPr>
          <a:xfrm>
            <a:off x="996586" y="2239658"/>
            <a:ext cx="3105583" cy="3086531"/>
          </a:xfrm>
          <a:prstGeom prst="rect">
            <a:avLst/>
          </a:prstGeom>
        </p:spPr>
      </p:pic>
    </p:spTree>
    <p:extLst>
      <p:ext uri="{BB962C8B-B14F-4D97-AF65-F5344CB8AC3E}">
        <p14:creationId xmlns:p14="http://schemas.microsoft.com/office/powerpoint/2010/main" val="166997319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D3712-BB24-B4D0-D702-255C740FF666}"/>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13219A7C-36AD-F03A-399C-970724F0FC23}"/>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026" name="Picture 2" descr="Atención">
            <a:extLst>
              <a:ext uri="{FF2B5EF4-FFF2-40B4-BE49-F238E27FC236}">
                <a16:creationId xmlns:a16="http://schemas.microsoft.com/office/drawing/2014/main" id="{3AC80BCD-6AC5-E6DC-4634-E3FE8C5001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766" y="928311"/>
            <a:ext cx="1846384" cy="137673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Marcador de contenido 5">
            <a:extLst>
              <a:ext uri="{FF2B5EF4-FFF2-40B4-BE49-F238E27FC236}">
                <a16:creationId xmlns:a16="http://schemas.microsoft.com/office/drawing/2014/main" id="{87ACF948-1DE0-3265-6741-C568975A912B}"/>
              </a:ext>
            </a:extLst>
          </p:cNvPr>
          <p:cNvGraphicFramePr>
            <a:graphicFrameLocks noGrp="1"/>
          </p:cNvGraphicFramePr>
          <p:nvPr>
            <p:ph idx="1"/>
          </p:nvPr>
        </p:nvGraphicFramePr>
        <p:xfrm>
          <a:off x="838200" y="2581463"/>
          <a:ext cx="10515600" cy="3942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Imagen 1">
            <a:extLst>
              <a:ext uri="{FF2B5EF4-FFF2-40B4-BE49-F238E27FC236}">
                <a16:creationId xmlns:a16="http://schemas.microsoft.com/office/drawing/2014/main" id="{1A74B8A2-FBF7-6533-3967-AA6AE4AB73AB}"/>
              </a:ext>
            </a:extLst>
          </p:cNvPr>
          <p:cNvPicPr>
            <a:picLocks noChangeAspect="1"/>
          </p:cNvPicPr>
          <p:nvPr/>
        </p:nvPicPr>
        <p:blipFill>
          <a:blip r:embed="rId8"/>
          <a:stretch>
            <a:fillRect/>
          </a:stretch>
        </p:blipFill>
        <p:spPr>
          <a:xfrm>
            <a:off x="306267" y="117987"/>
            <a:ext cx="3498818" cy="604684"/>
          </a:xfrm>
          <a:prstGeom prst="rect">
            <a:avLst/>
          </a:prstGeom>
        </p:spPr>
      </p:pic>
      <p:sp>
        <p:nvSpPr>
          <p:cNvPr id="3" name="Rectángulo 2">
            <a:extLst>
              <a:ext uri="{FF2B5EF4-FFF2-40B4-BE49-F238E27FC236}">
                <a16:creationId xmlns:a16="http://schemas.microsoft.com/office/drawing/2014/main" id="{6EBD78CC-85E4-C4A5-808F-E052F4D96E55}"/>
              </a:ext>
            </a:extLst>
          </p:cNvPr>
          <p:cNvSpPr/>
          <p:nvPr/>
        </p:nvSpPr>
        <p:spPr>
          <a:xfrm>
            <a:off x="2763716" y="1145302"/>
            <a:ext cx="7962900" cy="954107"/>
          </a:xfrm>
          <a:prstGeom prst="rect">
            <a:avLst/>
          </a:prstGeom>
          <a:noFill/>
        </p:spPr>
        <p:txBody>
          <a:bodyPr wrap="square" lIns="91440" tIns="45720" rIns="91440" bIns="45720">
            <a:spAutoFit/>
          </a:bodyPr>
          <a:lstStyle/>
          <a:p>
            <a:r>
              <a:rPr lang="es-ES" sz="28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EN CASO DE INSCRIBIRSE EN UN CONCURSO INTERNO RECUERDE:</a:t>
            </a:r>
          </a:p>
        </p:txBody>
      </p:sp>
    </p:spTree>
    <p:extLst>
      <p:ext uri="{BB962C8B-B14F-4D97-AF65-F5344CB8AC3E}">
        <p14:creationId xmlns:p14="http://schemas.microsoft.com/office/powerpoint/2010/main" val="14328729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01B7B3-20D7-4B0C-056B-3D2FC6488372}"/>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3ADA93BD-727A-2F2C-6F03-30844DF0B459}"/>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7F0F593A-60BB-D703-99B4-C72A4247F3AA}"/>
              </a:ext>
            </a:extLst>
          </p:cNvPr>
          <p:cNvSpPr/>
          <p:nvPr/>
        </p:nvSpPr>
        <p:spPr>
          <a:xfrm>
            <a:off x="384377" y="1474678"/>
            <a:ext cx="3173314" cy="1384995"/>
          </a:xfrm>
          <a:prstGeom prst="rect">
            <a:avLst/>
          </a:prstGeom>
          <a:noFill/>
        </p:spPr>
        <p:txBody>
          <a:bodyPr wrap="square" lIns="91440" tIns="45720" rIns="91440" bIns="45720">
            <a:spAutoFit/>
          </a:bodyPr>
          <a:lstStyle/>
          <a:p>
            <a:pPr algn="ctr"/>
            <a:r>
              <a:rPr lang="es-ES" sz="28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REFERENCIAS </a:t>
            </a:r>
          </a:p>
          <a:p>
            <a:pPr algn="ctr"/>
            <a:r>
              <a:rPr lang="es-ES" sz="28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PARA </a:t>
            </a:r>
          </a:p>
          <a:p>
            <a:pPr algn="ctr"/>
            <a:r>
              <a:rPr lang="es-ES" sz="28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CONSULTAS  </a:t>
            </a:r>
            <a:endParaRPr lang="es-ES" sz="28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10" name="Marcador de contenido 2">
            <a:extLst>
              <a:ext uri="{FF2B5EF4-FFF2-40B4-BE49-F238E27FC236}">
                <a16:creationId xmlns:a16="http://schemas.microsoft.com/office/drawing/2014/main" id="{4B3B92BA-CD53-1997-328D-5BE032A1E8C7}"/>
              </a:ext>
            </a:extLst>
          </p:cNvPr>
          <p:cNvSpPr txBox="1">
            <a:spLocks/>
          </p:cNvSpPr>
          <p:nvPr/>
        </p:nvSpPr>
        <p:spPr>
          <a:xfrm>
            <a:off x="6459793" y="3908323"/>
            <a:ext cx="5078669" cy="272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R" sz="1800" dirty="0"/>
          </a:p>
          <a:p>
            <a:endParaRPr lang="es-CR" sz="1800" dirty="0"/>
          </a:p>
        </p:txBody>
      </p:sp>
      <p:pic>
        <p:nvPicPr>
          <p:cNvPr id="7" name="Imagen 6">
            <a:extLst>
              <a:ext uri="{FF2B5EF4-FFF2-40B4-BE49-F238E27FC236}">
                <a16:creationId xmlns:a16="http://schemas.microsoft.com/office/drawing/2014/main" id="{C3491DFA-D610-C5FA-C3FE-3D78ACEF98DA}"/>
              </a:ext>
            </a:extLst>
          </p:cNvPr>
          <p:cNvPicPr>
            <a:picLocks noChangeAspect="1"/>
          </p:cNvPicPr>
          <p:nvPr/>
        </p:nvPicPr>
        <p:blipFill>
          <a:blip r:embed="rId2"/>
          <a:stretch>
            <a:fillRect/>
          </a:stretch>
        </p:blipFill>
        <p:spPr>
          <a:xfrm>
            <a:off x="306267" y="117987"/>
            <a:ext cx="3498818" cy="604684"/>
          </a:xfrm>
          <a:prstGeom prst="rect">
            <a:avLst/>
          </a:prstGeom>
        </p:spPr>
      </p:pic>
      <p:sp>
        <p:nvSpPr>
          <p:cNvPr id="2" name="Rectángulo 1">
            <a:extLst>
              <a:ext uri="{FF2B5EF4-FFF2-40B4-BE49-F238E27FC236}">
                <a16:creationId xmlns:a16="http://schemas.microsoft.com/office/drawing/2014/main" id="{F05787AB-971F-A8FB-2392-9EB76349DB3A}"/>
              </a:ext>
            </a:extLst>
          </p:cNvPr>
          <p:cNvSpPr/>
          <p:nvPr/>
        </p:nvSpPr>
        <p:spPr>
          <a:xfrm>
            <a:off x="8309896" y="5689656"/>
            <a:ext cx="4211435" cy="461665"/>
          </a:xfrm>
          <a:prstGeom prst="rect">
            <a:avLst/>
          </a:prstGeom>
          <a:noFill/>
        </p:spPr>
        <p:txBody>
          <a:bodyPr wrap="square" lIns="91440" tIns="45720" rIns="91440" bIns="45720">
            <a:spAutoFit/>
          </a:bodyPr>
          <a:lstStyle/>
          <a:p>
            <a:pPr algn="ctr"/>
            <a:r>
              <a:rPr lang="es-ES" sz="2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MUCHAS GRACIAS  </a:t>
            </a:r>
            <a:endParaRPr lang="es-ES" sz="2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graphicFrame>
        <p:nvGraphicFramePr>
          <p:cNvPr id="8" name="Diagrama 7">
            <a:extLst>
              <a:ext uri="{FF2B5EF4-FFF2-40B4-BE49-F238E27FC236}">
                <a16:creationId xmlns:a16="http://schemas.microsoft.com/office/drawing/2014/main" id="{4A25FEB4-B729-C8D1-44C7-D7440F7021E0}"/>
              </a:ext>
            </a:extLst>
          </p:cNvPr>
          <p:cNvGraphicFramePr/>
          <p:nvPr>
            <p:extLst>
              <p:ext uri="{D42A27DB-BD31-4B8C-83A1-F6EECF244321}">
                <p14:modId xmlns:p14="http://schemas.microsoft.com/office/powerpoint/2010/main" val="3148844497"/>
              </p:ext>
            </p:extLst>
          </p:nvPr>
        </p:nvGraphicFramePr>
        <p:xfrm>
          <a:off x="3882103" y="1355691"/>
          <a:ext cx="4752208" cy="52810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272775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DD2C5-F9A6-763B-2E23-C5693856591F}"/>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56A16236-2FA2-67B9-9872-37684C7278F2}"/>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8CAE2468-B18F-F402-3DC6-4DF4151C5E9A}"/>
              </a:ext>
            </a:extLst>
          </p:cNvPr>
          <p:cNvSpPr/>
          <p:nvPr/>
        </p:nvSpPr>
        <p:spPr>
          <a:xfrm>
            <a:off x="476250" y="1018272"/>
            <a:ext cx="7124700"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ACCESAR AL PORTA UCR</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3" name="Marcador de contenido 2">
            <a:extLst>
              <a:ext uri="{FF2B5EF4-FFF2-40B4-BE49-F238E27FC236}">
                <a16:creationId xmlns:a16="http://schemas.microsoft.com/office/drawing/2014/main" id="{3218BCDA-2AFE-A36F-6F96-4168B206FDAB}"/>
              </a:ext>
            </a:extLst>
          </p:cNvPr>
          <p:cNvSpPr>
            <a:spLocks noGrp="1"/>
          </p:cNvSpPr>
          <p:nvPr>
            <p:ph idx="1"/>
          </p:nvPr>
        </p:nvSpPr>
        <p:spPr>
          <a:xfrm>
            <a:off x="419100" y="1766139"/>
            <a:ext cx="11277600" cy="767512"/>
          </a:xfrm>
        </p:spPr>
        <p:txBody>
          <a:bodyPr>
            <a:normAutofit/>
          </a:bodyPr>
          <a:lstStyle/>
          <a:p>
            <a:r>
              <a:rPr lang="es-CR" sz="2600" dirty="0"/>
              <a:t>Ingrese al sistema Portal UCR y ubique el módulo de “Currículum Vitae”</a:t>
            </a:r>
          </a:p>
        </p:txBody>
      </p:sp>
      <p:pic>
        <p:nvPicPr>
          <p:cNvPr id="5" name="Imagen 4">
            <a:extLst>
              <a:ext uri="{FF2B5EF4-FFF2-40B4-BE49-F238E27FC236}">
                <a16:creationId xmlns:a16="http://schemas.microsoft.com/office/drawing/2014/main" id="{A5F8CD0E-229B-9B67-8593-ACFBB107DB58}"/>
              </a:ext>
            </a:extLst>
          </p:cNvPr>
          <p:cNvPicPr>
            <a:picLocks noChangeAspect="1"/>
          </p:cNvPicPr>
          <p:nvPr/>
        </p:nvPicPr>
        <p:blipFill>
          <a:blip r:embed="rId2"/>
          <a:stretch>
            <a:fillRect/>
          </a:stretch>
        </p:blipFill>
        <p:spPr>
          <a:xfrm>
            <a:off x="590550" y="2675027"/>
            <a:ext cx="5010150" cy="3859123"/>
          </a:xfrm>
          <a:prstGeom prst="rect">
            <a:avLst/>
          </a:prstGeom>
        </p:spPr>
      </p:pic>
      <p:pic>
        <p:nvPicPr>
          <p:cNvPr id="8" name="Imagen 7">
            <a:extLst>
              <a:ext uri="{FF2B5EF4-FFF2-40B4-BE49-F238E27FC236}">
                <a16:creationId xmlns:a16="http://schemas.microsoft.com/office/drawing/2014/main" id="{2E05BDE3-4328-52D8-E320-2603D45F7A02}"/>
              </a:ext>
            </a:extLst>
          </p:cNvPr>
          <p:cNvPicPr>
            <a:picLocks noChangeAspect="1"/>
          </p:cNvPicPr>
          <p:nvPr/>
        </p:nvPicPr>
        <p:blipFill>
          <a:blip r:embed="rId3"/>
          <a:stretch>
            <a:fillRect/>
          </a:stretch>
        </p:blipFill>
        <p:spPr>
          <a:xfrm>
            <a:off x="6515100" y="2899549"/>
            <a:ext cx="5010150" cy="3634601"/>
          </a:xfrm>
          <a:prstGeom prst="rect">
            <a:avLst/>
          </a:prstGeom>
        </p:spPr>
      </p:pic>
      <p:sp>
        <p:nvSpPr>
          <p:cNvPr id="9" name="Flecha: hacia abajo 8">
            <a:extLst>
              <a:ext uri="{FF2B5EF4-FFF2-40B4-BE49-F238E27FC236}">
                <a16:creationId xmlns:a16="http://schemas.microsoft.com/office/drawing/2014/main" id="{3CCB49DB-4866-CD34-BA38-E95A9692765E}"/>
              </a:ext>
            </a:extLst>
          </p:cNvPr>
          <p:cNvSpPr/>
          <p:nvPr/>
        </p:nvSpPr>
        <p:spPr>
          <a:xfrm>
            <a:off x="8863012" y="2734003"/>
            <a:ext cx="314325" cy="33109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Flecha: a la derecha 10">
            <a:extLst>
              <a:ext uri="{FF2B5EF4-FFF2-40B4-BE49-F238E27FC236}">
                <a16:creationId xmlns:a16="http://schemas.microsoft.com/office/drawing/2014/main" id="{901880AF-5634-2111-6C0F-3E3A1887093B}"/>
              </a:ext>
            </a:extLst>
          </p:cNvPr>
          <p:cNvSpPr/>
          <p:nvPr/>
        </p:nvSpPr>
        <p:spPr>
          <a:xfrm>
            <a:off x="5815365" y="4324350"/>
            <a:ext cx="485070" cy="3048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2" name="Imagen 1">
            <a:extLst>
              <a:ext uri="{FF2B5EF4-FFF2-40B4-BE49-F238E27FC236}">
                <a16:creationId xmlns:a16="http://schemas.microsoft.com/office/drawing/2014/main" id="{C5202511-073E-63B1-A186-D9C78852A4F9}"/>
              </a:ext>
            </a:extLst>
          </p:cNvPr>
          <p:cNvPicPr>
            <a:picLocks noChangeAspect="1"/>
          </p:cNvPicPr>
          <p:nvPr/>
        </p:nvPicPr>
        <p:blipFill>
          <a:blip r:embed="rId4"/>
          <a:stretch>
            <a:fillRect/>
          </a:stretch>
        </p:blipFill>
        <p:spPr>
          <a:xfrm>
            <a:off x="306267" y="117987"/>
            <a:ext cx="3498818" cy="604684"/>
          </a:xfrm>
          <a:prstGeom prst="rect">
            <a:avLst/>
          </a:prstGeom>
        </p:spPr>
      </p:pic>
    </p:spTree>
    <p:extLst>
      <p:ext uri="{BB962C8B-B14F-4D97-AF65-F5344CB8AC3E}">
        <p14:creationId xmlns:p14="http://schemas.microsoft.com/office/powerpoint/2010/main" val="4086938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6CE34C-E279-00A6-C312-520C7EC436BD}"/>
            </a:ext>
          </a:extLst>
        </p:cNvPr>
        <p:cNvGrpSpPr/>
        <p:nvPr/>
      </p:nvGrpSpPr>
      <p:grpSpPr>
        <a:xfrm>
          <a:off x="0" y="0"/>
          <a:ext cx="0" cy="0"/>
          <a:chOff x="0" y="0"/>
          <a:chExt cx="0" cy="0"/>
        </a:xfrm>
      </p:grpSpPr>
      <p:sp>
        <p:nvSpPr>
          <p:cNvPr id="6" name="Diagrama de flujo: retraso 5">
            <a:extLst>
              <a:ext uri="{FF2B5EF4-FFF2-40B4-BE49-F238E27FC236}">
                <a16:creationId xmlns:a16="http://schemas.microsoft.com/office/drawing/2014/main" id="{DE2ADFB4-BE79-4B0F-1587-D5C7BF44AC50}"/>
              </a:ext>
            </a:extLst>
          </p:cNvPr>
          <p:cNvSpPr/>
          <p:nvPr/>
        </p:nvSpPr>
        <p:spPr>
          <a:xfrm>
            <a:off x="806542" y="1503365"/>
            <a:ext cx="5182323" cy="4803902"/>
          </a:xfrm>
          <a:prstGeom prst="flowChartDelay">
            <a:avLst/>
          </a:prstGeom>
          <a:blipFill>
            <a:blip r:embed="rId2">
              <a:alphaModFix amt="93000"/>
            </a:blip>
            <a:stretch>
              <a:fillRect/>
            </a:stretch>
          </a:blipFill>
          <a:ln>
            <a:noFill/>
          </a:ln>
          <a:effectLst>
            <a:outerShdw blurRad="76200" dir="13500000" sy="23000" kx="1200000" algn="br" rotWithShape="0">
              <a:prstClr val="black">
                <a:alpha val="20000"/>
              </a:prstClr>
            </a:outerShdw>
          </a:effectLst>
          <a:scene3d>
            <a:camera prst="perspectiveContrastingRightFacing"/>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2" name="Diagrama de flujo: documento 11">
            <a:extLst>
              <a:ext uri="{FF2B5EF4-FFF2-40B4-BE49-F238E27FC236}">
                <a16:creationId xmlns:a16="http://schemas.microsoft.com/office/drawing/2014/main" id="{33DDD061-B3AA-5242-F2D6-4B89AAD32C37}"/>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F06813D5-F087-F911-8203-BFBB2D92691F}"/>
              </a:ext>
            </a:extLst>
          </p:cNvPr>
          <p:cNvSpPr/>
          <p:nvPr/>
        </p:nvSpPr>
        <p:spPr>
          <a:xfrm>
            <a:off x="3587264" y="1029535"/>
            <a:ext cx="7124700" cy="646331"/>
          </a:xfrm>
          <a:prstGeom prst="rect">
            <a:avLst/>
          </a:prstGeom>
          <a:noFill/>
        </p:spPr>
        <p:txBody>
          <a:bodyPr wrap="square" lIns="91440" tIns="45720" rIns="91440" bIns="45720">
            <a:spAutoFit/>
          </a:bodyPr>
          <a:lstStyle/>
          <a:p>
            <a:pPr algn="ctr"/>
            <a:r>
              <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INFORMACIÓN PERSONAL</a:t>
            </a:r>
          </a:p>
        </p:txBody>
      </p:sp>
      <p:sp>
        <p:nvSpPr>
          <p:cNvPr id="3" name="Marcador de contenido 2">
            <a:extLst>
              <a:ext uri="{FF2B5EF4-FFF2-40B4-BE49-F238E27FC236}">
                <a16:creationId xmlns:a16="http://schemas.microsoft.com/office/drawing/2014/main" id="{7690E66B-9B2D-BBAC-8314-B3EC09FF859D}"/>
              </a:ext>
            </a:extLst>
          </p:cNvPr>
          <p:cNvSpPr>
            <a:spLocks noGrp="1"/>
          </p:cNvSpPr>
          <p:nvPr>
            <p:ph idx="1"/>
          </p:nvPr>
        </p:nvSpPr>
        <p:spPr>
          <a:xfrm>
            <a:off x="3919350" y="1981354"/>
            <a:ext cx="7772399" cy="1031875"/>
          </a:xfrm>
        </p:spPr>
        <p:txBody>
          <a:bodyPr>
            <a:normAutofit fontScale="92500" lnSpcReduction="20000"/>
          </a:bodyPr>
          <a:lstStyle/>
          <a:p>
            <a:r>
              <a:rPr lang="es-CR" dirty="0"/>
              <a:t>Haga un “clic” en el módulo de “Datos Personales” y complete la información que se le solicita en cada opción:</a:t>
            </a:r>
          </a:p>
        </p:txBody>
      </p:sp>
      <p:pic>
        <p:nvPicPr>
          <p:cNvPr id="4" name="Imagen 3">
            <a:extLst>
              <a:ext uri="{FF2B5EF4-FFF2-40B4-BE49-F238E27FC236}">
                <a16:creationId xmlns:a16="http://schemas.microsoft.com/office/drawing/2014/main" id="{D5653EAD-68DB-076F-5BC0-966D0543AF21}"/>
              </a:ext>
            </a:extLst>
          </p:cNvPr>
          <p:cNvPicPr>
            <a:picLocks noChangeAspect="1"/>
          </p:cNvPicPr>
          <p:nvPr/>
        </p:nvPicPr>
        <p:blipFill>
          <a:blip r:embed="rId3"/>
          <a:stretch>
            <a:fillRect/>
          </a:stretch>
        </p:blipFill>
        <p:spPr>
          <a:xfrm>
            <a:off x="6379533" y="4297217"/>
            <a:ext cx="3504495" cy="1957538"/>
          </a:xfrm>
          <a:prstGeom prst="rect">
            <a:avLst/>
          </a:prstGeom>
        </p:spPr>
      </p:pic>
      <p:pic>
        <p:nvPicPr>
          <p:cNvPr id="10" name="Imagen 9">
            <a:extLst>
              <a:ext uri="{FF2B5EF4-FFF2-40B4-BE49-F238E27FC236}">
                <a16:creationId xmlns:a16="http://schemas.microsoft.com/office/drawing/2014/main" id="{D7F7201A-06DB-A971-112B-B077A841EFC2}"/>
              </a:ext>
            </a:extLst>
          </p:cNvPr>
          <p:cNvPicPr>
            <a:picLocks noChangeAspect="1"/>
          </p:cNvPicPr>
          <p:nvPr/>
        </p:nvPicPr>
        <p:blipFill>
          <a:blip r:embed="rId4"/>
          <a:stretch>
            <a:fillRect/>
          </a:stretch>
        </p:blipFill>
        <p:spPr>
          <a:xfrm>
            <a:off x="4701705" y="3429000"/>
            <a:ext cx="5182323" cy="476316"/>
          </a:xfrm>
          <a:prstGeom prst="rect">
            <a:avLst/>
          </a:prstGeom>
        </p:spPr>
      </p:pic>
      <p:sp>
        <p:nvSpPr>
          <p:cNvPr id="11" name="Flecha: hacia abajo 10">
            <a:extLst>
              <a:ext uri="{FF2B5EF4-FFF2-40B4-BE49-F238E27FC236}">
                <a16:creationId xmlns:a16="http://schemas.microsoft.com/office/drawing/2014/main" id="{3C16CFCD-DD75-0567-5783-1F055500B470}"/>
              </a:ext>
            </a:extLst>
          </p:cNvPr>
          <p:cNvSpPr/>
          <p:nvPr/>
        </p:nvSpPr>
        <p:spPr>
          <a:xfrm>
            <a:off x="7292866" y="2997647"/>
            <a:ext cx="292343" cy="33587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5" name="Flecha: hacia la izquierda 14">
            <a:extLst>
              <a:ext uri="{FF2B5EF4-FFF2-40B4-BE49-F238E27FC236}">
                <a16:creationId xmlns:a16="http://schemas.microsoft.com/office/drawing/2014/main" id="{1E731E3F-BA7A-AAB9-E036-3BCFD8BFA27C}"/>
              </a:ext>
            </a:extLst>
          </p:cNvPr>
          <p:cNvSpPr/>
          <p:nvPr/>
        </p:nvSpPr>
        <p:spPr>
          <a:xfrm>
            <a:off x="10058400" y="4752975"/>
            <a:ext cx="457200" cy="285750"/>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2" name="Imagen 1">
            <a:extLst>
              <a:ext uri="{FF2B5EF4-FFF2-40B4-BE49-F238E27FC236}">
                <a16:creationId xmlns:a16="http://schemas.microsoft.com/office/drawing/2014/main" id="{5B24EE41-EC6B-1695-0539-E6340804EC7D}"/>
              </a:ext>
            </a:extLst>
          </p:cNvPr>
          <p:cNvPicPr>
            <a:picLocks noChangeAspect="1"/>
          </p:cNvPicPr>
          <p:nvPr/>
        </p:nvPicPr>
        <p:blipFill>
          <a:blip r:embed="rId5"/>
          <a:stretch>
            <a:fillRect/>
          </a:stretch>
        </p:blipFill>
        <p:spPr>
          <a:xfrm>
            <a:off x="306267" y="117987"/>
            <a:ext cx="3498818" cy="604684"/>
          </a:xfrm>
          <a:prstGeom prst="rect">
            <a:avLst/>
          </a:prstGeom>
        </p:spPr>
      </p:pic>
    </p:spTree>
    <p:extLst>
      <p:ext uri="{BB962C8B-B14F-4D97-AF65-F5344CB8AC3E}">
        <p14:creationId xmlns:p14="http://schemas.microsoft.com/office/powerpoint/2010/main" val="90995521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A0DE0A-A182-9207-BD5B-A7ED0E903755}"/>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6C975F43-DD8A-605C-D87A-72744B334A97}"/>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graphicFrame>
        <p:nvGraphicFramePr>
          <p:cNvPr id="2" name="Marcador de contenido 1">
            <a:extLst>
              <a:ext uri="{FF2B5EF4-FFF2-40B4-BE49-F238E27FC236}">
                <a16:creationId xmlns:a16="http://schemas.microsoft.com/office/drawing/2014/main" id="{4D8FFD08-40C5-3857-D81C-116999FFE374}"/>
              </a:ext>
            </a:extLst>
          </p:cNvPr>
          <p:cNvGraphicFramePr>
            <a:graphicFrameLocks noGrp="1"/>
          </p:cNvGraphicFramePr>
          <p:nvPr>
            <p:ph idx="1"/>
            <p:extLst>
              <p:ext uri="{D42A27DB-BD31-4B8C-83A1-F6EECF244321}">
                <p14:modId xmlns:p14="http://schemas.microsoft.com/office/powerpoint/2010/main" val="337334283"/>
              </p:ext>
            </p:extLst>
          </p:nvPr>
        </p:nvGraphicFramePr>
        <p:xfrm>
          <a:off x="877766" y="2305050"/>
          <a:ext cx="10515600" cy="3871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Atención">
            <a:extLst>
              <a:ext uri="{FF2B5EF4-FFF2-40B4-BE49-F238E27FC236}">
                <a16:creationId xmlns:a16="http://schemas.microsoft.com/office/drawing/2014/main" id="{E205B6C1-FA1A-70E8-0185-9A4B7184FFE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7766" y="928311"/>
            <a:ext cx="1846384" cy="1376739"/>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id="{D210C426-07CB-F7FE-62C8-C3E3131BBEAE}"/>
              </a:ext>
            </a:extLst>
          </p:cNvPr>
          <p:cNvSpPr/>
          <p:nvPr/>
        </p:nvSpPr>
        <p:spPr>
          <a:xfrm>
            <a:off x="2724150" y="1257984"/>
            <a:ext cx="7962900"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CONSIDERE LO SIGUIENTE:</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pic>
        <p:nvPicPr>
          <p:cNvPr id="3" name="Imagen 2">
            <a:extLst>
              <a:ext uri="{FF2B5EF4-FFF2-40B4-BE49-F238E27FC236}">
                <a16:creationId xmlns:a16="http://schemas.microsoft.com/office/drawing/2014/main" id="{0BA861AD-EF2C-18A9-FE5B-96257AEF99A1}"/>
              </a:ext>
            </a:extLst>
          </p:cNvPr>
          <p:cNvPicPr>
            <a:picLocks noChangeAspect="1"/>
          </p:cNvPicPr>
          <p:nvPr/>
        </p:nvPicPr>
        <p:blipFill>
          <a:blip r:embed="rId8"/>
          <a:stretch>
            <a:fillRect/>
          </a:stretch>
        </p:blipFill>
        <p:spPr>
          <a:xfrm>
            <a:off x="306267" y="117987"/>
            <a:ext cx="3498818" cy="604684"/>
          </a:xfrm>
          <a:prstGeom prst="rect">
            <a:avLst/>
          </a:prstGeom>
        </p:spPr>
      </p:pic>
    </p:spTree>
    <p:extLst>
      <p:ext uri="{BB962C8B-B14F-4D97-AF65-F5344CB8AC3E}">
        <p14:creationId xmlns:p14="http://schemas.microsoft.com/office/powerpoint/2010/main" val="26123028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650200-08B3-B813-7FC4-D4C5A8ADA441}"/>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1483818C-C7AB-39E0-EC77-FFFD7078D6E4}"/>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graphicFrame>
        <p:nvGraphicFramePr>
          <p:cNvPr id="2" name="Marcador de contenido 1">
            <a:extLst>
              <a:ext uri="{FF2B5EF4-FFF2-40B4-BE49-F238E27FC236}">
                <a16:creationId xmlns:a16="http://schemas.microsoft.com/office/drawing/2014/main" id="{2EF3B180-2E9B-673B-FF38-D199A3132E19}"/>
              </a:ext>
            </a:extLst>
          </p:cNvPr>
          <p:cNvGraphicFramePr>
            <a:graphicFrameLocks noGrp="1"/>
          </p:cNvGraphicFramePr>
          <p:nvPr>
            <p:ph idx="1"/>
            <p:extLst>
              <p:ext uri="{D42A27DB-BD31-4B8C-83A1-F6EECF244321}">
                <p14:modId xmlns:p14="http://schemas.microsoft.com/office/powerpoint/2010/main" val="1404609146"/>
              </p:ext>
            </p:extLst>
          </p:nvPr>
        </p:nvGraphicFramePr>
        <p:xfrm>
          <a:off x="1279282" y="2705784"/>
          <a:ext cx="9618784" cy="3281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Atención">
            <a:extLst>
              <a:ext uri="{FF2B5EF4-FFF2-40B4-BE49-F238E27FC236}">
                <a16:creationId xmlns:a16="http://schemas.microsoft.com/office/drawing/2014/main" id="{BA8B4549-56E5-F530-3D69-AC195816542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7766" y="928311"/>
            <a:ext cx="1846384" cy="1376739"/>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id="{EADCF9C9-E97F-0B90-0212-5A02334075EB}"/>
              </a:ext>
            </a:extLst>
          </p:cNvPr>
          <p:cNvSpPr/>
          <p:nvPr/>
        </p:nvSpPr>
        <p:spPr>
          <a:xfrm>
            <a:off x="2724150" y="1257984"/>
            <a:ext cx="7962900"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CONSIDERE LO SIGUIENTE:</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pic>
        <p:nvPicPr>
          <p:cNvPr id="3" name="Imagen 2">
            <a:extLst>
              <a:ext uri="{FF2B5EF4-FFF2-40B4-BE49-F238E27FC236}">
                <a16:creationId xmlns:a16="http://schemas.microsoft.com/office/drawing/2014/main" id="{73EF6E93-84DD-6A6D-9727-C5F30BE5A61D}"/>
              </a:ext>
            </a:extLst>
          </p:cNvPr>
          <p:cNvPicPr>
            <a:picLocks noChangeAspect="1"/>
          </p:cNvPicPr>
          <p:nvPr/>
        </p:nvPicPr>
        <p:blipFill>
          <a:blip r:embed="rId8"/>
          <a:stretch>
            <a:fillRect/>
          </a:stretch>
        </p:blipFill>
        <p:spPr>
          <a:xfrm>
            <a:off x="306267" y="117987"/>
            <a:ext cx="3498818" cy="604684"/>
          </a:xfrm>
          <a:prstGeom prst="rect">
            <a:avLst/>
          </a:prstGeom>
        </p:spPr>
      </p:pic>
    </p:spTree>
    <p:extLst>
      <p:ext uri="{BB962C8B-B14F-4D97-AF65-F5344CB8AC3E}">
        <p14:creationId xmlns:p14="http://schemas.microsoft.com/office/powerpoint/2010/main" val="630155378"/>
      </p:ext>
    </p:extLst>
  </p:cSld>
  <p:clrMapOvr>
    <a:masterClrMapping/>
  </p:clrMapOvr>
  <p:transition spd="slow">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1C565A-C2FB-E490-7C70-924BA6FE6E4E}"/>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80C37D36-8691-E747-B38C-F84EDB80B9FD}"/>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Rectángulo 13">
            <a:extLst>
              <a:ext uri="{FF2B5EF4-FFF2-40B4-BE49-F238E27FC236}">
                <a16:creationId xmlns:a16="http://schemas.microsoft.com/office/drawing/2014/main" id="{FC1C1B45-4190-D9FB-3434-8773A077B911}"/>
              </a:ext>
            </a:extLst>
          </p:cNvPr>
          <p:cNvSpPr/>
          <p:nvPr/>
        </p:nvSpPr>
        <p:spPr>
          <a:xfrm>
            <a:off x="812848" y="972624"/>
            <a:ext cx="7124700" cy="646331"/>
          </a:xfrm>
          <a:prstGeom prst="rect">
            <a:avLst/>
          </a:prstGeom>
          <a:noFill/>
        </p:spPr>
        <p:txBody>
          <a:bodyPr wrap="square" lIns="91440" tIns="45720" rIns="91440" bIns="45720">
            <a:spAutoFit/>
          </a:bodyPr>
          <a:lstStyle/>
          <a:p>
            <a:r>
              <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FORMACIÓN Y EMPLEO</a:t>
            </a:r>
          </a:p>
        </p:txBody>
      </p:sp>
      <p:sp>
        <p:nvSpPr>
          <p:cNvPr id="3" name="Marcador de contenido 2">
            <a:extLst>
              <a:ext uri="{FF2B5EF4-FFF2-40B4-BE49-F238E27FC236}">
                <a16:creationId xmlns:a16="http://schemas.microsoft.com/office/drawing/2014/main" id="{816FC690-4A63-95AB-6655-92A11FA32FAE}"/>
              </a:ext>
            </a:extLst>
          </p:cNvPr>
          <p:cNvSpPr>
            <a:spLocks noGrp="1"/>
          </p:cNvSpPr>
          <p:nvPr>
            <p:ph idx="1"/>
          </p:nvPr>
        </p:nvSpPr>
        <p:spPr>
          <a:xfrm>
            <a:off x="476250" y="1711683"/>
            <a:ext cx="10891649" cy="646332"/>
          </a:xfrm>
        </p:spPr>
        <p:txBody>
          <a:bodyPr>
            <a:noAutofit/>
          </a:bodyPr>
          <a:lstStyle/>
          <a:p>
            <a:r>
              <a:rPr lang="es-CR" sz="2400" dirty="0"/>
              <a:t>Haga un “clic” en el módulo de “Formación y Empleo” y seleccione la opción que desea completar:</a:t>
            </a:r>
          </a:p>
        </p:txBody>
      </p:sp>
      <p:sp>
        <p:nvSpPr>
          <p:cNvPr id="6" name="Diagrama de flujo: proceso alternativo 5">
            <a:extLst>
              <a:ext uri="{FF2B5EF4-FFF2-40B4-BE49-F238E27FC236}">
                <a16:creationId xmlns:a16="http://schemas.microsoft.com/office/drawing/2014/main" id="{A4E0DC0C-A1FE-FD89-936D-133C09BCAF73}"/>
              </a:ext>
            </a:extLst>
          </p:cNvPr>
          <p:cNvSpPr/>
          <p:nvPr/>
        </p:nvSpPr>
        <p:spPr>
          <a:xfrm>
            <a:off x="342900" y="2706651"/>
            <a:ext cx="7289650" cy="3586669"/>
          </a:xfrm>
          <a:prstGeom prst="flowChartAlternateProcess">
            <a:avLst/>
          </a:prstGeom>
          <a:blipFill>
            <a:blip r:embed="rId2">
              <a:alphaModFix amt="93000"/>
            </a:blip>
            <a:stretch>
              <a:fillRect/>
            </a:stretch>
          </a:blipFill>
          <a:ln>
            <a:noFill/>
          </a:ln>
          <a:effectLst>
            <a:outerShdw blurRad="76200" dir="13500000" sy="23000" kx="1200000" algn="br" rotWithShape="0">
              <a:prstClr val="black">
                <a:alpha val="20000"/>
              </a:prstClr>
            </a:outerShdw>
          </a:effectLst>
          <a:scene3d>
            <a:camera prst="perspectiveContrastingRightFacing"/>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0" name="Imagen 9">
            <a:extLst>
              <a:ext uri="{FF2B5EF4-FFF2-40B4-BE49-F238E27FC236}">
                <a16:creationId xmlns:a16="http://schemas.microsoft.com/office/drawing/2014/main" id="{D3CA16F1-C9FE-ED0F-9BA5-0697173710BF}"/>
              </a:ext>
            </a:extLst>
          </p:cNvPr>
          <p:cNvPicPr>
            <a:picLocks noChangeAspect="1"/>
          </p:cNvPicPr>
          <p:nvPr/>
        </p:nvPicPr>
        <p:blipFill>
          <a:blip r:embed="rId3"/>
          <a:stretch>
            <a:fillRect/>
          </a:stretch>
        </p:blipFill>
        <p:spPr>
          <a:xfrm>
            <a:off x="5232087" y="2773908"/>
            <a:ext cx="5410923" cy="476316"/>
          </a:xfrm>
          <a:prstGeom prst="rect">
            <a:avLst/>
          </a:prstGeom>
        </p:spPr>
      </p:pic>
      <p:sp>
        <p:nvSpPr>
          <p:cNvPr id="15" name="Flecha: hacia la izquierda 14">
            <a:extLst>
              <a:ext uri="{FF2B5EF4-FFF2-40B4-BE49-F238E27FC236}">
                <a16:creationId xmlns:a16="http://schemas.microsoft.com/office/drawing/2014/main" id="{417FC3A7-7024-CD89-4288-591AB45BEF95}"/>
              </a:ext>
            </a:extLst>
          </p:cNvPr>
          <p:cNvSpPr/>
          <p:nvPr/>
        </p:nvSpPr>
        <p:spPr>
          <a:xfrm>
            <a:off x="10847773" y="4696060"/>
            <a:ext cx="457200" cy="285750"/>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5" name="Imagen 4">
            <a:extLst>
              <a:ext uri="{FF2B5EF4-FFF2-40B4-BE49-F238E27FC236}">
                <a16:creationId xmlns:a16="http://schemas.microsoft.com/office/drawing/2014/main" id="{A13B1A17-1244-967B-2816-ED707A9F280A}"/>
              </a:ext>
            </a:extLst>
          </p:cNvPr>
          <p:cNvPicPr>
            <a:picLocks noChangeAspect="1"/>
          </p:cNvPicPr>
          <p:nvPr/>
        </p:nvPicPr>
        <p:blipFill>
          <a:blip r:embed="rId4"/>
          <a:stretch>
            <a:fillRect/>
          </a:stretch>
        </p:blipFill>
        <p:spPr>
          <a:xfrm>
            <a:off x="7632550" y="3250224"/>
            <a:ext cx="2857899" cy="3391373"/>
          </a:xfrm>
          <a:prstGeom prst="rect">
            <a:avLst/>
          </a:prstGeom>
          <a:effectLst>
            <a:outerShdw blurRad="76200" dir="13500000" sy="23000" kx="1200000" algn="br" rotWithShape="0">
              <a:prstClr val="black">
                <a:alpha val="20000"/>
              </a:prstClr>
            </a:outerShdw>
          </a:effectLst>
        </p:spPr>
      </p:pic>
      <p:sp>
        <p:nvSpPr>
          <p:cNvPr id="7" name="Flecha: hacia la izquierda 6">
            <a:extLst>
              <a:ext uri="{FF2B5EF4-FFF2-40B4-BE49-F238E27FC236}">
                <a16:creationId xmlns:a16="http://schemas.microsoft.com/office/drawing/2014/main" id="{BB1517B1-076A-2431-869C-BFF95ECBA441}"/>
              </a:ext>
            </a:extLst>
          </p:cNvPr>
          <p:cNvSpPr/>
          <p:nvPr/>
        </p:nvSpPr>
        <p:spPr>
          <a:xfrm>
            <a:off x="10821313" y="2891742"/>
            <a:ext cx="457200" cy="240648"/>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2" name="Imagen 1">
            <a:extLst>
              <a:ext uri="{FF2B5EF4-FFF2-40B4-BE49-F238E27FC236}">
                <a16:creationId xmlns:a16="http://schemas.microsoft.com/office/drawing/2014/main" id="{9EC630B8-9F97-46E2-2162-4A16204E9019}"/>
              </a:ext>
            </a:extLst>
          </p:cNvPr>
          <p:cNvPicPr>
            <a:picLocks noChangeAspect="1"/>
          </p:cNvPicPr>
          <p:nvPr/>
        </p:nvPicPr>
        <p:blipFill>
          <a:blip r:embed="rId5"/>
          <a:stretch>
            <a:fillRect/>
          </a:stretch>
        </p:blipFill>
        <p:spPr>
          <a:xfrm>
            <a:off x="306267" y="117987"/>
            <a:ext cx="3498818" cy="604684"/>
          </a:xfrm>
          <a:prstGeom prst="rect">
            <a:avLst/>
          </a:prstGeom>
        </p:spPr>
      </p:pic>
    </p:spTree>
    <p:extLst>
      <p:ext uri="{BB962C8B-B14F-4D97-AF65-F5344CB8AC3E}">
        <p14:creationId xmlns:p14="http://schemas.microsoft.com/office/powerpoint/2010/main" val="7245251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59788F-28D2-F5AB-BC67-8BB1A17056DE}"/>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A99DB3E0-D672-1D07-CD1E-0BA80CAABA6C}"/>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026" name="Picture 2" descr="Atención">
            <a:extLst>
              <a:ext uri="{FF2B5EF4-FFF2-40B4-BE49-F238E27FC236}">
                <a16:creationId xmlns:a16="http://schemas.microsoft.com/office/drawing/2014/main" id="{4905626F-4793-1BF5-53F5-39C26231D8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766" y="928311"/>
            <a:ext cx="1846384" cy="1376739"/>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id="{7FF3A092-2956-4D74-4C78-B4DB66926FB2}"/>
              </a:ext>
            </a:extLst>
          </p:cNvPr>
          <p:cNvSpPr/>
          <p:nvPr/>
        </p:nvSpPr>
        <p:spPr>
          <a:xfrm>
            <a:off x="2724150" y="1257984"/>
            <a:ext cx="7962900"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CONSIDERE LO SIGUIENTE:</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graphicFrame>
        <p:nvGraphicFramePr>
          <p:cNvPr id="6" name="Marcador de contenido 5">
            <a:extLst>
              <a:ext uri="{FF2B5EF4-FFF2-40B4-BE49-F238E27FC236}">
                <a16:creationId xmlns:a16="http://schemas.microsoft.com/office/drawing/2014/main" id="{2579BD97-327B-CC74-10B8-821E38381D8F}"/>
              </a:ext>
            </a:extLst>
          </p:cNvPr>
          <p:cNvGraphicFramePr>
            <a:graphicFrameLocks noGrp="1"/>
          </p:cNvGraphicFramePr>
          <p:nvPr>
            <p:ph idx="1"/>
            <p:extLst>
              <p:ext uri="{D42A27DB-BD31-4B8C-83A1-F6EECF244321}">
                <p14:modId xmlns:p14="http://schemas.microsoft.com/office/powerpoint/2010/main" val="4239946518"/>
              </p:ext>
            </p:extLst>
          </p:nvPr>
        </p:nvGraphicFramePr>
        <p:xfrm>
          <a:off x="1279282" y="3268467"/>
          <a:ext cx="9848850" cy="2961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Marcador de contenido 2">
            <a:extLst>
              <a:ext uri="{FF2B5EF4-FFF2-40B4-BE49-F238E27FC236}">
                <a16:creationId xmlns:a16="http://schemas.microsoft.com/office/drawing/2014/main" id="{FAB11542-AE18-2378-32E3-E55CD43B53D7}"/>
              </a:ext>
            </a:extLst>
          </p:cNvPr>
          <p:cNvSpPr txBox="1">
            <a:spLocks/>
          </p:cNvSpPr>
          <p:nvPr/>
        </p:nvSpPr>
        <p:spPr>
          <a:xfrm>
            <a:off x="527729" y="2182251"/>
            <a:ext cx="11351956" cy="10470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R" sz="2400" dirty="0"/>
              <a:t>Para efectos de la participación en concursos internos para plazas administrativas interinas o en propiedad, sólo se utilizarán las siguientes opciones:</a:t>
            </a:r>
          </a:p>
        </p:txBody>
      </p:sp>
      <p:pic>
        <p:nvPicPr>
          <p:cNvPr id="2" name="Imagen 1">
            <a:extLst>
              <a:ext uri="{FF2B5EF4-FFF2-40B4-BE49-F238E27FC236}">
                <a16:creationId xmlns:a16="http://schemas.microsoft.com/office/drawing/2014/main" id="{6923BA49-31FF-29FC-BFD0-587961528058}"/>
              </a:ext>
            </a:extLst>
          </p:cNvPr>
          <p:cNvPicPr>
            <a:picLocks noChangeAspect="1"/>
          </p:cNvPicPr>
          <p:nvPr/>
        </p:nvPicPr>
        <p:blipFill>
          <a:blip r:embed="rId8"/>
          <a:stretch>
            <a:fillRect/>
          </a:stretch>
        </p:blipFill>
        <p:spPr>
          <a:xfrm>
            <a:off x="306267" y="117987"/>
            <a:ext cx="3498818" cy="604684"/>
          </a:xfrm>
          <a:prstGeom prst="rect">
            <a:avLst/>
          </a:prstGeom>
        </p:spPr>
      </p:pic>
    </p:spTree>
    <p:extLst>
      <p:ext uri="{BB962C8B-B14F-4D97-AF65-F5344CB8AC3E}">
        <p14:creationId xmlns:p14="http://schemas.microsoft.com/office/powerpoint/2010/main" val="332845548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7B1334-E8D5-7768-59BD-982A130A1550}"/>
            </a:ext>
          </a:extLst>
        </p:cNvPr>
        <p:cNvGrpSpPr/>
        <p:nvPr/>
      </p:nvGrpSpPr>
      <p:grpSpPr>
        <a:xfrm>
          <a:off x="0" y="0"/>
          <a:ext cx="0" cy="0"/>
          <a:chOff x="0" y="0"/>
          <a:chExt cx="0" cy="0"/>
        </a:xfrm>
      </p:grpSpPr>
      <p:sp>
        <p:nvSpPr>
          <p:cNvPr id="12" name="Diagrama de flujo: documento 11">
            <a:extLst>
              <a:ext uri="{FF2B5EF4-FFF2-40B4-BE49-F238E27FC236}">
                <a16:creationId xmlns:a16="http://schemas.microsoft.com/office/drawing/2014/main" id="{D03A45E3-D4B1-56ED-4617-53B31F8EE8CC}"/>
              </a:ext>
            </a:extLst>
          </p:cNvPr>
          <p:cNvSpPr/>
          <p:nvPr/>
        </p:nvSpPr>
        <p:spPr>
          <a:xfrm>
            <a:off x="0" y="0"/>
            <a:ext cx="12192000" cy="857250"/>
          </a:xfrm>
          <a:prstGeom prst="flowChartDocumen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026" name="Picture 2" descr="Atención">
            <a:extLst>
              <a:ext uri="{FF2B5EF4-FFF2-40B4-BE49-F238E27FC236}">
                <a16:creationId xmlns:a16="http://schemas.microsoft.com/office/drawing/2014/main" id="{2278DB05-B379-CDCD-69EF-DC7E7F5A7B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766" y="928311"/>
            <a:ext cx="1846384" cy="1376739"/>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id="{AC29A0E9-FCBD-0B23-1CDE-259299340E0D}"/>
              </a:ext>
            </a:extLst>
          </p:cNvPr>
          <p:cNvSpPr/>
          <p:nvPr/>
        </p:nvSpPr>
        <p:spPr>
          <a:xfrm>
            <a:off x="2724150" y="1257984"/>
            <a:ext cx="7962900" cy="646331"/>
          </a:xfrm>
          <a:prstGeom prst="rect">
            <a:avLst/>
          </a:prstGeom>
          <a:noFill/>
        </p:spPr>
        <p:txBody>
          <a:bodyPr wrap="square" lIns="91440" tIns="45720" rIns="91440" bIns="45720">
            <a:spAutoFit/>
          </a:bodyPr>
          <a:lstStyle/>
          <a:p>
            <a:r>
              <a:rPr lang="es-E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CONSIDERE LO SIGUIENTE:</a:t>
            </a:r>
            <a:endParaRPr lang="es-ES" sz="3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graphicFrame>
        <p:nvGraphicFramePr>
          <p:cNvPr id="6" name="Marcador de contenido 5">
            <a:extLst>
              <a:ext uri="{FF2B5EF4-FFF2-40B4-BE49-F238E27FC236}">
                <a16:creationId xmlns:a16="http://schemas.microsoft.com/office/drawing/2014/main" id="{48DC6D10-1A41-6C56-2119-FB24C66AC2B1}"/>
              </a:ext>
            </a:extLst>
          </p:cNvPr>
          <p:cNvGraphicFramePr>
            <a:graphicFrameLocks noGrp="1"/>
          </p:cNvGraphicFramePr>
          <p:nvPr>
            <p:ph idx="1"/>
            <p:extLst>
              <p:ext uri="{D42A27DB-BD31-4B8C-83A1-F6EECF244321}">
                <p14:modId xmlns:p14="http://schemas.microsoft.com/office/powerpoint/2010/main" val="222872645"/>
              </p:ext>
            </p:extLst>
          </p:nvPr>
        </p:nvGraphicFramePr>
        <p:xfrm>
          <a:off x="838200" y="2233988"/>
          <a:ext cx="10515600" cy="3942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Imagen 1">
            <a:extLst>
              <a:ext uri="{FF2B5EF4-FFF2-40B4-BE49-F238E27FC236}">
                <a16:creationId xmlns:a16="http://schemas.microsoft.com/office/drawing/2014/main" id="{196C3357-27BC-24C0-B3D0-98C7320C51BB}"/>
              </a:ext>
            </a:extLst>
          </p:cNvPr>
          <p:cNvPicPr>
            <a:picLocks noChangeAspect="1"/>
          </p:cNvPicPr>
          <p:nvPr/>
        </p:nvPicPr>
        <p:blipFill>
          <a:blip r:embed="rId8"/>
          <a:stretch>
            <a:fillRect/>
          </a:stretch>
        </p:blipFill>
        <p:spPr>
          <a:xfrm>
            <a:off x="306267" y="117987"/>
            <a:ext cx="3498818" cy="604684"/>
          </a:xfrm>
          <a:prstGeom prst="rect">
            <a:avLst/>
          </a:prstGeom>
        </p:spPr>
      </p:pic>
    </p:spTree>
    <p:extLst>
      <p:ext uri="{BB962C8B-B14F-4D97-AF65-F5344CB8AC3E}">
        <p14:creationId xmlns:p14="http://schemas.microsoft.com/office/powerpoint/2010/main" val="206922518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31F006B4-A9E1-4F39-85C8-FB836F919348}">
  <ds:schemaRefs>
    <ds:schemaRef ds:uri="http://schemas.microsoft.com/sharepoint/v3/contenttype/forms"/>
  </ds:schemaRefs>
</ds:datastoreItem>
</file>

<file path=customXml/itemProps2.xml><?xml version="1.0" encoding="utf-8"?>
<ds:datastoreItem xmlns:ds="http://schemas.openxmlformats.org/officeDocument/2006/customXml" ds:itemID="{16377351-63A1-4C2E-8C9A-66CDD70F16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3CD65D-61A5-43C9-A837-6EC73C7DA8AB}">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
  <TotalTime>4525</TotalTime>
  <Words>3372</Words>
  <Application>Microsoft Office PowerPoint</Application>
  <PresentationFormat>Panorámica</PresentationFormat>
  <Paragraphs>193</Paragraphs>
  <Slides>28</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28</vt:i4>
      </vt:variant>
    </vt:vector>
  </HeadingPairs>
  <TitlesOfParts>
    <vt:vector size="35" baseType="lpstr">
      <vt:lpstr>Algerian</vt:lpstr>
      <vt:lpstr>Aptos</vt:lpstr>
      <vt:lpstr>Aptos Display</vt:lpstr>
      <vt:lpstr>Arial</vt:lpstr>
      <vt:lpstr>Baguet Script</vt:lpstr>
      <vt:lpstr>Calibri</vt:lpstr>
      <vt:lpstr>Tema de Office</vt:lpstr>
      <vt:lpstr>Inclusión de datos en el currículo digital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CURRÍCULO  VITAE</dc:title>
  <dc:creator>Pilar Elena Sanabria Garita</dc:creator>
  <cp:lastModifiedBy>Pilar Elena Sanabria Garita</cp:lastModifiedBy>
  <cp:revision>125</cp:revision>
  <dcterms:created xsi:type="dcterms:W3CDTF">2024-02-16T16:56:07Z</dcterms:created>
  <dcterms:modified xsi:type="dcterms:W3CDTF">2024-03-19T20:30:15Z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